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64" r:id="rId2"/>
    <p:sldMasterId id="2147483670" r:id="rId3"/>
    <p:sldMasterId id="2147483676" r:id="rId4"/>
    <p:sldMasterId id="2147483682" r:id="rId5"/>
    <p:sldMasterId id="2147483688" r:id="rId6"/>
  </p:sldMasterIdLst>
  <p:notesMasterIdLst>
    <p:notesMasterId r:id="rId27"/>
  </p:notesMasterIdLst>
  <p:sldIdLst>
    <p:sldId id="256" r:id="rId7"/>
    <p:sldId id="260" r:id="rId8"/>
    <p:sldId id="272" r:id="rId9"/>
    <p:sldId id="263" r:id="rId10"/>
    <p:sldId id="264" r:id="rId11"/>
    <p:sldId id="265" r:id="rId12"/>
    <p:sldId id="267" r:id="rId13"/>
    <p:sldId id="266" r:id="rId14"/>
    <p:sldId id="273" r:id="rId15"/>
    <p:sldId id="281" r:id="rId16"/>
    <p:sldId id="279" r:id="rId17"/>
    <p:sldId id="262" r:id="rId18"/>
    <p:sldId id="269" r:id="rId19"/>
    <p:sldId id="270" r:id="rId20"/>
    <p:sldId id="271" r:id="rId21"/>
    <p:sldId id="275" r:id="rId22"/>
    <p:sldId id="274" r:id="rId23"/>
    <p:sldId id="276" r:id="rId24"/>
    <p:sldId id="278" r:id="rId25"/>
    <p:sldId id="2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0066"/>
    <a:srgbClr val="008000"/>
    <a:srgbClr val="FF6600"/>
    <a:srgbClr val="F3A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4660"/>
  </p:normalViewPr>
  <p:slideViewPr>
    <p:cSldViewPr>
      <p:cViewPr varScale="1">
        <p:scale>
          <a:sx n="105" d="100"/>
          <a:sy n="105" d="100"/>
        </p:scale>
        <p:origin x="5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notesMaster" Target="notesMasters/notes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 Reid" userId="50e56407-4ce4-4e26-9094-8344d746bf20" providerId="ADAL" clId="{C827E508-C8D1-468F-9386-38EE1A6E811A}"/>
    <pc:docChg chg="modSld sldOrd">
      <pc:chgData name="Sid Reid" userId="50e56407-4ce4-4e26-9094-8344d746bf20" providerId="ADAL" clId="{C827E508-C8D1-468F-9386-38EE1A6E811A}" dt="2025-01-15T15:05:17.019" v="2"/>
      <pc:docMkLst>
        <pc:docMk/>
      </pc:docMkLst>
      <pc:sldChg chg="ord">
        <pc:chgData name="Sid Reid" userId="50e56407-4ce4-4e26-9094-8344d746bf20" providerId="ADAL" clId="{C827E508-C8D1-468F-9386-38EE1A6E811A}" dt="2025-01-15T15:05:17.019" v="2"/>
        <pc:sldMkLst>
          <pc:docMk/>
          <pc:sldMk cId="1461862255" sldId="269"/>
        </pc:sldMkLst>
      </pc:sldChg>
      <pc:sldChg chg="ord">
        <pc:chgData name="Sid Reid" userId="50e56407-4ce4-4e26-9094-8344d746bf20" providerId="ADAL" clId="{C827E508-C8D1-468F-9386-38EE1A6E811A}" dt="2025-01-15T15:05:17.019" v="2"/>
        <pc:sldMkLst>
          <pc:docMk/>
          <pc:sldMk cId="2496999026" sldId="270"/>
        </pc:sldMkLst>
      </pc:sldChg>
      <pc:sldChg chg="ord">
        <pc:chgData name="Sid Reid" userId="50e56407-4ce4-4e26-9094-8344d746bf20" providerId="ADAL" clId="{C827E508-C8D1-468F-9386-38EE1A6E811A}" dt="2025-01-15T15:05:17.019" v="2"/>
        <pc:sldMkLst>
          <pc:docMk/>
          <pc:sldMk cId="530453775" sldId="271"/>
        </pc:sldMkLst>
      </pc:sldChg>
      <pc:sldChg chg="mod modShow">
        <pc:chgData name="Sid Reid" userId="50e56407-4ce4-4e26-9094-8344d746bf20" providerId="ADAL" clId="{C827E508-C8D1-468F-9386-38EE1A6E811A}" dt="2025-01-15T15:04:46.425" v="0" actId="729"/>
        <pc:sldMkLst>
          <pc:docMk/>
          <pc:sldMk cId="3764863425" sldId="280"/>
        </pc:sldMkLst>
      </pc:sldChg>
    </pc:docChg>
  </pc:docChgLst>
  <pc:docChgLst>
    <pc:chgData name="Sid Reid" userId="50e56407-4ce4-4e26-9094-8344d746bf20" providerId="ADAL" clId="{68C16214-B7DE-4368-815F-C21B36A95D89}"/>
    <pc:docChg chg="undo redo custSel addSld delSld modSld sldOrd modMainMaster">
      <pc:chgData name="Sid Reid" userId="50e56407-4ce4-4e26-9094-8344d746bf20" providerId="ADAL" clId="{68C16214-B7DE-4368-815F-C21B36A95D89}" dt="2025-01-14T14:50:01.996" v="9478" actId="1076"/>
      <pc:docMkLst>
        <pc:docMk/>
      </pc:docMkLst>
      <pc:sldChg chg="modSp mod modClrScheme chgLayout">
        <pc:chgData name="Sid Reid" userId="50e56407-4ce4-4e26-9094-8344d746bf20" providerId="ADAL" clId="{68C16214-B7DE-4368-815F-C21B36A95D89}" dt="2025-01-14T09:42:40.607" v="8900" actId="700"/>
        <pc:sldMkLst>
          <pc:docMk/>
          <pc:sldMk cId="423120084" sldId="256"/>
        </pc:sldMkLst>
        <pc:spChg chg="mod ord">
          <ac:chgData name="Sid Reid" userId="50e56407-4ce4-4e26-9094-8344d746bf20" providerId="ADAL" clId="{68C16214-B7DE-4368-815F-C21B36A95D89}" dt="2025-01-14T09:42:40.607" v="8900" actId="700"/>
          <ac:spMkLst>
            <pc:docMk/>
            <pc:sldMk cId="423120084" sldId="256"/>
            <ac:spMk id="2" creationId="{C6E95903-06AF-B251-5114-F9AC2F8582E4}"/>
          </ac:spMkLst>
        </pc:spChg>
        <pc:spChg chg="mod ord">
          <ac:chgData name="Sid Reid" userId="50e56407-4ce4-4e26-9094-8344d746bf20" providerId="ADAL" clId="{68C16214-B7DE-4368-815F-C21B36A95D89}" dt="2025-01-14T09:42:40.607" v="8900" actId="700"/>
          <ac:spMkLst>
            <pc:docMk/>
            <pc:sldMk cId="423120084" sldId="256"/>
            <ac:spMk id="3" creationId="{735C5962-F87D-8C7A-6420-AEF5CE38A0C2}"/>
          </ac:spMkLst>
        </pc:spChg>
        <pc:spChg chg="mod ord">
          <ac:chgData name="Sid Reid" userId="50e56407-4ce4-4e26-9094-8344d746bf20" providerId="ADAL" clId="{68C16214-B7DE-4368-815F-C21B36A95D89}" dt="2025-01-14T09:42:40.607" v="8900" actId="700"/>
          <ac:spMkLst>
            <pc:docMk/>
            <pc:sldMk cId="423120084" sldId="256"/>
            <ac:spMk id="4" creationId="{FE9D2457-9F56-9481-4F1D-20733F9D4B6B}"/>
          </ac:spMkLst>
        </pc:spChg>
        <pc:spChg chg="mod ord">
          <ac:chgData name="Sid Reid" userId="50e56407-4ce4-4e26-9094-8344d746bf20" providerId="ADAL" clId="{68C16214-B7DE-4368-815F-C21B36A95D89}" dt="2025-01-14T09:42:40.607" v="8900" actId="700"/>
          <ac:spMkLst>
            <pc:docMk/>
            <pc:sldMk cId="423120084" sldId="256"/>
            <ac:spMk id="5" creationId="{FB4F0332-50C4-D3A9-A6AC-53D4F2ED0C39}"/>
          </ac:spMkLst>
        </pc:spChg>
      </pc:sldChg>
      <pc:sldChg chg="addSp delSp modSp mod ord modClrScheme chgLayout">
        <pc:chgData name="Sid Reid" userId="50e56407-4ce4-4e26-9094-8344d746bf20" providerId="ADAL" clId="{68C16214-B7DE-4368-815F-C21B36A95D89}" dt="2025-01-14T09:50:24.946" v="8923" actId="18131"/>
        <pc:sldMkLst>
          <pc:docMk/>
          <pc:sldMk cId="4225776731" sldId="260"/>
        </pc:sldMkLst>
        <pc:spChg chg="mod ord">
          <ac:chgData name="Sid Reid" userId="50e56407-4ce4-4e26-9094-8344d746bf20" providerId="ADAL" clId="{68C16214-B7DE-4368-815F-C21B36A95D89}" dt="2025-01-14T09:48:46.590" v="8910" actId="700"/>
          <ac:spMkLst>
            <pc:docMk/>
            <pc:sldMk cId="4225776731" sldId="260"/>
            <ac:spMk id="2" creationId="{5B73DF6B-EF4A-5951-EC18-4065BD826650}"/>
          </ac:spMkLst>
        </pc:spChg>
        <pc:spChg chg="mod ord">
          <ac:chgData name="Sid Reid" userId="50e56407-4ce4-4e26-9094-8344d746bf20" providerId="ADAL" clId="{68C16214-B7DE-4368-815F-C21B36A95D89}" dt="2025-01-14T09:48:46.590" v="8910" actId="700"/>
          <ac:spMkLst>
            <pc:docMk/>
            <pc:sldMk cId="4225776731" sldId="260"/>
            <ac:spMk id="3" creationId="{D84885B7-A912-F6EC-7BF6-D67D8801C402}"/>
          </ac:spMkLst>
        </pc:spChg>
        <pc:spChg chg="add del mod">
          <ac:chgData name="Sid Reid" userId="50e56407-4ce4-4e26-9094-8344d746bf20" providerId="ADAL" clId="{68C16214-B7DE-4368-815F-C21B36A95D89}" dt="2025-01-14T09:48:22.115" v="8906" actId="478"/>
          <ac:spMkLst>
            <pc:docMk/>
            <pc:sldMk cId="4225776731" sldId="260"/>
            <ac:spMk id="5" creationId="{67259B4A-33AB-552B-3EBE-6CA6FD6E2226}"/>
          </ac:spMkLst>
        </pc:spChg>
        <pc:spChg chg="del mod ord">
          <ac:chgData name="Sid Reid" userId="50e56407-4ce4-4e26-9094-8344d746bf20" providerId="ADAL" clId="{68C16214-B7DE-4368-815F-C21B36A95D89}" dt="2025-01-14T09:48:19.265" v="8905" actId="478"/>
          <ac:spMkLst>
            <pc:docMk/>
            <pc:sldMk cId="4225776731" sldId="260"/>
            <ac:spMk id="6" creationId="{86DBCEC0-8269-441E-9010-AE3797920AF4}"/>
          </ac:spMkLst>
        </pc:spChg>
        <pc:spChg chg="add del mod ord">
          <ac:chgData name="Sid Reid" userId="50e56407-4ce4-4e26-9094-8344d746bf20" providerId="ADAL" clId="{68C16214-B7DE-4368-815F-C21B36A95D89}" dt="2025-01-14T09:48:46.590" v="8910" actId="700"/>
          <ac:spMkLst>
            <pc:docMk/>
            <pc:sldMk cId="4225776731" sldId="260"/>
            <ac:spMk id="7" creationId="{C8713313-27B1-CE25-81F0-8DE84900B4AA}"/>
          </ac:spMkLst>
        </pc:spChg>
        <pc:spChg chg="add del mod ord">
          <ac:chgData name="Sid Reid" userId="50e56407-4ce4-4e26-9094-8344d746bf20" providerId="ADAL" clId="{68C16214-B7DE-4368-815F-C21B36A95D89}" dt="2025-01-14T09:48:46.590" v="8910" actId="700"/>
          <ac:spMkLst>
            <pc:docMk/>
            <pc:sldMk cId="4225776731" sldId="260"/>
            <ac:spMk id="8" creationId="{68E0CC66-5E43-5498-EED2-15440B3DC1BA}"/>
          </ac:spMkLst>
        </pc:spChg>
        <pc:spChg chg="add mod ord">
          <ac:chgData name="Sid Reid" userId="50e56407-4ce4-4e26-9094-8344d746bf20" providerId="ADAL" clId="{68C16214-B7DE-4368-815F-C21B36A95D89}" dt="2025-01-14T09:49:08.602" v="8917" actId="1076"/>
          <ac:spMkLst>
            <pc:docMk/>
            <pc:sldMk cId="4225776731" sldId="260"/>
            <ac:spMk id="9" creationId="{FA060CA0-6E5B-AE27-8816-283A75C4FA17}"/>
          </ac:spMkLst>
        </pc:spChg>
        <pc:spChg chg="add del mod ord">
          <ac:chgData name="Sid Reid" userId="50e56407-4ce4-4e26-9094-8344d746bf20" providerId="ADAL" clId="{68C16214-B7DE-4368-815F-C21B36A95D89}" dt="2025-01-14T09:50:01.942" v="8918" actId="931"/>
          <ac:spMkLst>
            <pc:docMk/>
            <pc:sldMk cId="4225776731" sldId="260"/>
            <ac:spMk id="10" creationId="{DB631E3A-1DF0-77CF-E184-A00C99345EC7}"/>
          </ac:spMkLst>
        </pc:spChg>
        <pc:spChg chg="add del mod ord">
          <ac:chgData name="Sid Reid" userId="50e56407-4ce4-4e26-9094-8344d746bf20" providerId="ADAL" clId="{68C16214-B7DE-4368-815F-C21B36A95D89}" dt="2025-01-14T09:48:52.793" v="8912" actId="478"/>
          <ac:spMkLst>
            <pc:docMk/>
            <pc:sldMk cId="4225776731" sldId="260"/>
            <ac:spMk id="11" creationId="{BE8D63BD-7F05-7A52-43DB-A053206E4EA6}"/>
          </ac:spMkLst>
        </pc:spChg>
        <pc:spChg chg="del mod ord">
          <ac:chgData name="Sid Reid" userId="50e56407-4ce4-4e26-9094-8344d746bf20" providerId="ADAL" clId="{68C16214-B7DE-4368-815F-C21B36A95D89}" dt="2025-01-14T09:48:30.450" v="8908" actId="478"/>
          <ac:spMkLst>
            <pc:docMk/>
            <pc:sldMk cId="4225776731" sldId="260"/>
            <ac:spMk id="30" creationId="{9D33D393-CC66-667E-0124-7AF6E7129378}"/>
          </ac:spMkLst>
        </pc:spChg>
        <pc:spChg chg="mod">
          <ac:chgData name="Sid Reid" userId="50e56407-4ce4-4e26-9094-8344d746bf20" providerId="ADAL" clId="{68C16214-B7DE-4368-815F-C21B36A95D89}" dt="2025-01-14T09:42:32.683" v="8899"/>
          <ac:spMkLst>
            <pc:docMk/>
            <pc:sldMk cId="4225776731" sldId="260"/>
            <ac:spMk id="31" creationId="{EF526C8E-D2A8-A9D8-5A3A-F2DEADAB10E3}"/>
          </ac:spMkLst>
        </pc:spChg>
        <pc:spChg chg="mod">
          <ac:chgData name="Sid Reid" userId="50e56407-4ce4-4e26-9094-8344d746bf20" providerId="ADAL" clId="{68C16214-B7DE-4368-815F-C21B36A95D89}" dt="2025-01-14T09:42:32.683" v="8899"/>
          <ac:spMkLst>
            <pc:docMk/>
            <pc:sldMk cId="4225776731" sldId="260"/>
            <ac:spMk id="32" creationId="{F9B61151-D19D-5DC9-FDAC-23F0BAA1EA8E}"/>
          </ac:spMkLst>
        </pc:spChg>
        <pc:picChg chg="add mod modCrop">
          <ac:chgData name="Sid Reid" userId="50e56407-4ce4-4e26-9094-8344d746bf20" providerId="ADAL" clId="{68C16214-B7DE-4368-815F-C21B36A95D89}" dt="2025-01-14T09:50:24.946" v="8923" actId="18131"/>
          <ac:picMkLst>
            <pc:docMk/>
            <pc:sldMk cId="4225776731" sldId="260"/>
            <ac:picMk id="13" creationId="{6DCD7489-58E7-0FB1-FF06-F32F919EF184}"/>
          </ac:picMkLst>
        </pc:picChg>
      </pc:sldChg>
      <pc:sldChg chg="addSp delSp modSp mod modClrScheme chgLayout">
        <pc:chgData name="Sid Reid" userId="50e56407-4ce4-4e26-9094-8344d746bf20" providerId="ADAL" clId="{68C16214-B7DE-4368-815F-C21B36A95D89}" dt="2025-01-14T10:14:57.647" v="9015" actId="478"/>
        <pc:sldMkLst>
          <pc:docMk/>
          <pc:sldMk cId="2758080010" sldId="262"/>
        </pc:sldMkLst>
        <pc:spChg chg="mod ord">
          <ac:chgData name="Sid Reid" userId="50e56407-4ce4-4e26-9094-8344d746bf20" providerId="ADAL" clId="{68C16214-B7DE-4368-815F-C21B36A95D89}" dt="2025-01-14T09:51:20.787" v="8930" actId="700"/>
          <ac:spMkLst>
            <pc:docMk/>
            <pc:sldMk cId="2758080010" sldId="262"/>
            <ac:spMk id="2" creationId="{CFAAD3B8-6E0F-4992-63BF-E78FBE34F3D9}"/>
          </ac:spMkLst>
        </pc:spChg>
        <pc:spChg chg="mod">
          <ac:chgData name="Sid Reid" userId="50e56407-4ce4-4e26-9094-8344d746bf20" providerId="ADAL" clId="{68C16214-B7DE-4368-815F-C21B36A95D89}" dt="2025-01-14T09:42:32.683" v="8899"/>
          <ac:spMkLst>
            <pc:docMk/>
            <pc:sldMk cId="2758080010" sldId="262"/>
            <ac:spMk id="3" creationId="{FA9F76F1-330B-0A34-385A-9327FD0F40CE}"/>
          </ac:spMkLst>
        </pc:spChg>
        <pc:spChg chg="mod ord">
          <ac:chgData name="Sid Reid" userId="50e56407-4ce4-4e26-9094-8344d746bf20" providerId="ADAL" clId="{68C16214-B7DE-4368-815F-C21B36A95D89}" dt="2025-01-14T09:51:20.829" v="8932" actId="27636"/>
          <ac:spMkLst>
            <pc:docMk/>
            <pc:sldMk cId="2758080010" sldId="262"/>
            <ac:spMk id="4" creationId="{5B3AA76B-351D-FCBC-41DB-D88C4815C336}"/>
          </ac:spMkLst>
        </pc:spChg>
        <pc:spChg chg="mod">
          <ac:chgData name="Sid Reid" userId="50e56407-4ce4-4e26-9094-8344d746bf20" providerId="ADAL" clId="{68C16214-B7DE-4368-815F-C21B36A95D89}" dt="2025-01-14T09:42:32.683" v="8899"/>
          <ac:spMkLst>
            <pc:docMk/>
            <pc:sldMk cId="2758080010" sldId="262"/>
            <ac:spMk id="5" creationId="{21F5F628-E1FD-B023-3D0A-7A9F1DD95A63}"/>
          </ac:spMkLst>
        </pc:spChg>
        <pc:spChg chg="mod ord">
          <ac:chgData name="Sid Reid" userId="50e56407-4ce4-4e26-9094-8344d746bf20" providerId="ADAL" clId="{68C16214-B7DE-4368-815F-C21B36A95D89}" dt="2025-01-14T09:51:20.787" v="8930" actId="700"/>
          <ac:spMkLst>
            <pc:docMk/>
            <pc:sldMk cId="2758080010" sldId="262"/>
            <ac:spMk id="6" creationId="{01B2B189-7F03-1E5E-5082-694F3CBDBE6D}"/>
          </ac:spMkLst>
        </pc:spChg>
        <pc:spChg chg="del mod ord">
          <ac:chgData name="Sid Reid" userId="50e56407-4ce4-4e26-9094-8344d746bf20" providerId="ADAL" clId="{68C16214-B7DE-4368-815F-C21B36A95D89}" dt="2025-01-14T09:59:09.824" v="8952" actId="478"/>
          <ac:spMkLst>
            <pc:docMk/>
            <pc:sldMk cId="2758080010" sldId="262"/>
            <ac:spMk id="7" creationId="{0CF9F155-898E-3285-E1A6-4E552BE0081D}"/>
          </ac:spMkLst>
        </pc:spChg>
        <pc:spChg chg="mod ord">
          <ac:chgData name="Sid Reid" userId="50e56407-4ce4-4e26-9094-8344d746bf20" providerId="ADAL" clId="{68C16214-B7DE-4368-815F-C21B36A95D89}" dt="2025-01-14T09:51:20.787" v="8930" actId="700"/>
          <ac:spMkLst>
            <pc:docMk/>
            <pc:sldMk cId="2758080010" sldId="262"/>
            <ac:spMk id="9" creationId="{002A0D9F-D4A2-26DB-D5ED-085C85AE9D75}"/>
          </ac:spMkLst>
        </pc:spChg>
        <pc:picChg chg="del">
          <ac:chgData name="Sid Reid" userId="50e56407-4ce4-4e26-9094-8344d746bf20" providerId="ADAL" clId="{68C16214-B7DE-4368-815F-C21B36A95D89}" dt="2025-01-14T10:14:57.647" v="9015" actId="478"/>
          <ac:picMkLst>
            <pc:docMk/>
            <pc:sldMk cId="2758080010" sldId="262"/>
            <ac:picMk id="8" creationId="{F8C37CC9-ED79-CEDC-E089-C3C040DAF79D}"/>
          </ac:picMkLst>
        </pc:picChg>
        <pc:picChg chg="add mod">
          <ac:chgData name="Sid Reid" userId="50e56407-4ce4-4e26-9094-8344d746bf20" providerId="ADAL" clId="{68C16214-B7DE-4368-815F-C21B36A95D89}" dt="2025-01-14T10:14:54.451" v="9014" actId="1076"/>
          <ac:picMkLst>
            <pc:docMk/>
            <pc:sldMk cId="2758080010" sldId="262"/>
            <ac:picMk id="11" creationId="{9FA33D0E-032B-ABC3-465E-C11F05E1B194}"/>
          </ac:picMkLst>
        </pc:picChg>
      </pc:sldChg>
      <pc:sldChg chg="delSp modSp mod modClrScheme chgLayout">
        <pc:chgData name="Sid Reid" userId="50e56407-4ce4-4e26-9094-8344d746bf20" providerId="ADAL" clId="{68C16214-B7DE-4368-815F-C21B36A95D89}" dt="2025-01-14T10:09:08.847" v="8970" actId="208"/>
        <pc:sldMkLst>
          <pc:docMk/>
          <pc:sldMk cId="2736485854" sldId="263"/>
        </pc:sldMkLst>
        <pc:spChg chg="mod ord">
          <ac:chgData name="Sid Reid" userId="50e56407-4ce4-4e26-9094-8344d746bf20" providerId="ADAL" clId="{68C16214-B7DE-4368-815F-C21B36A95D89}" dt="2025-01-14T09:51:20.787" v="8930" actId="700"/>
          <ac:spMkLst>
            <pc:docMk/>
            <pc:sldMk cId="2736485854" sldId="263"/>
            <ac:spMk id="2" creationId="{78937A6D-5543-8027-A8D4-0A143F5983F6}"/>
          </ac:spMkLst>
        </pc:spChg>
        <pc:spChg chg="mod">
          <ac:chgData name="Sid Reid" userId="50e56407-4ce4-4e26-9094-8344d746bf20" providerId="ADAL" clId="{68C16214-B7DE-4368-815F-C21B36A95D89}" dt="2025-01-14T09:42:32.683" v="8899"/>
          <ac:spMkLst>
            <pc:docMk/>
            <pc:sldMk cId="2736485854" sldId="263"/>
            <ac:spMk id="3" creationId="{51036FC6-4354-D350-BF4E-A0FBA8CDE95E}"/>
          </ac:spMkLst>
        </pc:spChg>
        <pc:spChg chg="mod ord">
          <ac:chgData name="Sid Reid" userId="50e56407-4ce4-4e26-9094-8344d746bf20" providerId="ADAL" clId="{68C16214-B7DE-4368-815F-C21B36A95D89}" dt="2025-01-14T09:51:20.787" v="8930" actId="700"/>
          <ac:spMkLst>
            <pc:docMk/>
            <pc:sldMk cId="2736485854" sldId="263"/>
            <ac:spMk id="4" creationId="{7B1D6DC4-BFC7-C31E-79DF-253D4546D726}"/>
          </ac:spMkLst>
        </pc:spChg>
        <pc:spChg chg="mod">
          <ac:chgData name="Sid Reid" userId="50e56407-4ce4-4e26-9094-8344d746bf20" providerId="ADAL" clId="{68C16214-B7DE-4368-815F-C21B36A95D89}" dt="2025-01-14T09:42:32.683" v="8899"/>
          <ac:spMkLst>
            <pc:docMk/>
            <pc:sldMk cId="2736485854" sldId="263"/>
            <ac:spMk id="5" creationId="{52D22E59-9A96-FB76-B211-1DCAC04F651A}"/>
          </ac:spMkLst>
        </pc:spChg>
        <pc:spChg chg="mod ord">
          <ac:chgData name="Sid Reid" userId="50e56407-4ce4-4e26-9094-8344d746bf20" providerId="ADAL" clId="{68C16214-B7DE-4368-815F-C21B36A95D89}" dt="2025-01-14T09:51:20.787" v="8930" actId="700"/>
          <ac:spMkLst>
            <pc:docMk/>
            <pc:sldMk cId="2736485854" sldId="263"/>
            <ac:spMk id="6" creationId="{45808D71-6EBC-1F23-293B-172BC4943319}"/>
          </ac:spMkLst>
        </pc:spChg>
        <pc:spChg chg="del mod ord">
          <ac:chgData name="Sid Reid" userId="50e56407-4ce4-4e26-9094-8344d746bf20" providerId="ADAL" clId="{68C16214-B7DE-4368-815F-C21B36A95D89}" dt="2025-01-14T09:51:27.558" v="8933" actId="478"/>
          <ac:spMkLst>
            <pc:docMk/>
            <pc:sldMk cId="2736485854" sldId="263"/>
            <ac:spMk id="8" creationId="{F2626DAF-577C-9D56-14C2-B666AAA98123}"/>
          </ac:spMkLst>
        </pc:spChg>
        <pc:spChg chg="mod ord">
          <ac:chgData name="Sid Reid" userId="50e56407-4ce4-4e26-9094-8344d746bf20" providerId="ADAL" clId="{68C16214-B7DE-4368-815F-C21B36A95D89}" dt="2025-01-14T10:08:04.619" v="8963" actId="20577"/>
          <ac:spMkLst>
            <pc:docMk/>
            <pc:sldMk cId="2736485854" sldId="263"/>
            <ac:spMk id="13" creationId="{64398508-87B4-8AA0-8E2E-E46FCB7173FF}"/>
          </ac:spMkLst>
        </pc:spChg>
        <pc:spChg chg="mod">
          <ac:chgData name="Sid Reid" userId="50e56407-4ce4-4e26-9094-8344d746bf20" providerId="ADAL" clId="{68C16214-B7DE-4368-815F-C21B36A95D89}" dt="2025-01-14T10:09:08.847" v="8970" actId="208"/>
          <ac:spMkLst>
            <pc:docMk/>
            <pc:sldMk cId="2736485854" sldId="263"/>
            <ac:spMk id="19" creationId="{E0CAA3B9-DFCC-F471-106A-7E41E8409719}"/>
          </ac:spMkLst>
        </pc:spChg>
        <pc:spChg chg="mod">
          <ac:chgData name="Sid Reid" userId="50e56407-4ce4-4e26-9094-8344d746bf20" providerId="ADAL" clId="{68C16214-B7DE-4368-815F-C21B36A95D89}" dt="2025-01-14T10:08:34.231" v="8966" actId="208"/>
          <ac:spMkLst>
            <pc:docMk/>
            <pc:sldMk cId="2736485854" sldId="263"/>
            <ac:spMk id="20" creationId="{A81CC24F-BFB9-5D09-7149-5E2ABCFECDCB}"/>
          </ac:spMkLst>
        </pc:spChg>
        <pc:spChg chg="mod">
          <ac:chgData name="Sid Reid" userId="50e56407-4ce4-4e26-9094-8344d746bf20" providerId="ADAL" clId="{68C16214-B7DE-4368-815F-C21B36A95D89}" dt="2025-01-14T10:09:01.561" v="8969" actId="208"/>
          <ac:spMkLst>
            <pc:docMk/>
            <pc:sldMk cId="2736485854" sldId="263"/>
            <ac:spMk id="21" creationId="{290F7E18-0971-DCE9-E7F4-7E80418C6A7E}"/>
          </ac:spMkLst>
        </pc:spChg>
        <pc:spChg chg="mod">
          <ac:chgData name="Sid Reid" userId="50e56407-4ce4-4e26-9094-8344d746bf20" providerId="ADAL" clId="{68C16214-B7DE-4368-815F-C21B36A95D89}" dt="2025-01-14T10:08:39.554" v="8967" actId="2085"/>
          <ac:spMkLst>
            <pc:docMk/>
            <pc:sldMk cId="2736485854" sldId="263"/>
            <ac:spMk id="24" creationId="{8274D755-D12D-E58E-D7A3-7CC8A2198240}"/>
          </ac:spMkLst>
        </pc:spChg>
        <pc:grpChg chg="mod">
          <ac:chgData name="Sid Reid" userId="50e56407-4ce4-4e26-9094-8344d746bf20" providerId="ADAL" clId="{68C16214-B7DE-4368-815F-C21B36A95D89}" dt="2025-01-14T10:08:14.607" v="8965" actId="1076"/>
          <ac:grpSpMkLst>
            <pc:docMk/>
            <pc:sldMk cId="2736485854" sldId="263"/>
            <ac:grpSpMk id="29" creationId="{5F2A7AEA-2D3A-C0C3-9C48-3774E35B0909}"/>
          </ac:grpSpMkLst>
        </pc:grpChg>
        <pc:picChg chg="mod">
          <ac:chgData name="Sid Reid" userId="50e56407-4ce4-4e26-9094-8344d746bf20" providerId="ADAL" clId="{68C16214-B7DE-4368-815F-C21B36A95D89}" dt="2025-01-14T10:08:45.609" v="8968" actId="2085"/>
          <ac:picMkLst>
            <pc:docMk/>
            <pc:sldMk cId="2736485854" sldId="263"/>
            <ac:picMk id="18" creationId="{4C547E64-D396-9024-AFBB-F87881785DB7}"/>
          </ac:picMkLst>
        </pc:picChg>
        <pc:cxnChg chg="mod">
          <ac:chgData name="Sid Reid" userId="50e56407-4ce4-4e26-9094-8344d746bf20" providerId="ADAL" clId="{68C16214-B7DE-4368-815F-C21B36A95D89}" dt="2025-01-14T10:08:14.607" v="8965" actId="1076"/>
          <ac:cxnSpMkLst>
            <pc:docMk/>
            <pc:sldMk cId="2736485854" sldId="263"/>
            <ac:cxnSpMk id="43" creationId="{5355777E-8C2B-25AF-9C0F-69E0A0025393}"/>
          </ac:cxnSpMkLst>
        </pc:cxnChg>
      </pc:sldChg>
      <pc:sldChg chg="delSp modSp mod ord modClrScheme chgLayout">
        <pc:chgData name="Sid Reid" userId="50e56407-4ce4-4e26-9094-8344d746bf20" providerId="ADAL" clId="{68C16214-B7DE-4368-815F-C21B36A95D89}" dt="2025-01-14T09:51:30.913" v="8934" actId="478"/>
        <pc:sldMkLst>
          <pc:docMk/>
          <pc:sldMk cId="2073503345" sldId="264"/>
        </pc:sldMkLst>
        <pc:spChg chg="mod ord">
          <ac:chgData name="Sid Reid" userId="50e56407-4ce4-4e26-9094-8344d746bf20" providerId="ADAL" clId="{68C16214-B7DE-4368-815F-C21B36A95D89}" dt="2025-01-14T09:51:20.787" v="8930" actId="700"/>
          <ac:spMkLst>
            <pc:docMk/>
            <pc:sldMk cId="2073503345" sldId="264"/>
            <ac:spMk id="2" creationId="{E1D37A41-CB83-FD8A-C774-5DB0E161B95A}"/>
          </ac:spMkLst>
        </pc:spChg>
        <pc:spChg chg="mod">
          <ac:chgData name="Sid Reid" userId="50e56407-4ce4-4e26-9094-8344d746bf20" providerId="ADAL" clId="{68C16214-B7DE-4368-815F-C21B36A95D89}" dt="2025-01-14T09:42:32.683" v="8899"/>
          <ac:spMkLst>
            <pc:docMk/>
            <pc:sldMk cId="2073503345" sldId="264"/>
            <ac:spMk id="3" creationId="{EC4833F5-9850-1ED6-33DC-62E5EDA3B947}"/>
          </ac:spMkLst>
        </pc:spChg>
        <pc:spChg chg="mod ord">
          <ac:chgData name="Sid Reid" userId="50e56407-4ce4-4e26-9094-8344d746bf20" providerId="ADAL" clId="{68C16214-B7DE-4368-815F-C21B36A95D89}" dt="2025-01-14T09:51:20.787" v="8930" actId="700"/>
          <ac:spMkLst>
            <pc:docMk/>
            <pc:sldMk cId="2073503345" sldId="264"/>
            <ac:spMk id="4" creationId="{6D0411B4-FC45-F291-436C-38B370E274D8}"/>
          </ac:spMkLst>
        </pc:spChg>
        <pc:spChg chg="mod">
          <ac:chgData name="Sid Reid" userId="50e56407-4ce4-4e26-9094-8344d746bf20" providerId="ADAL" clId="{68C16214-B7DE-4368-815F-C21B36A95D89}" dt="2025-01-14T09:42:32.683" v="8899"/>
          <ac:spMkLst>
            <pc:docMk/>
            <pc:sldMk cId="2073503345" sldId="264"/>
            <ac:spMk id="5" creationId="{B9F731A5-5104-12C7-EF4F-90706346C2B0}"/>
          </ac:spMkLst>
        </pc:spChg>
        <pc:spChg chg="mod ord">
          <ac:chgData name="Sid Reid" userId="50e56407-4ce4-4e26-9094-8344d746bf20" providerId="ADAL" clId="{68C16214-B7DE-4368-815F-C21B36A95D89}" dt="2025-01-14T09:51:20.787" v="8930" actId="700"/>
          <ac:spMkLst>
            <pc:docMk/>
            <pc:sldMk cId="2073503345" sldId="264"/>
            <ac:spMk id="6" creationId="{B55A1BDD-66DD-CE27-3E60-9451066F52FF}"/>
          </ac:spMkLst>
        </pc:spChg>
        <pc:spChg chg="del mod ord">
          <ac:chgData name="Sid Reid" userId="50e56407-4ce4-4e26-9094-8344d746bf20" providerId="ADAL" clId="{68C16214-B7DE-4368-815F-C21B36A95D89}" dt="2025-01-14T09:51:30.913" v="8934" actId="478"/>
          <ac:spMkLst>
            <pc:docMk/>
            <pc:sldMk cId="2073503345" sldId="264"/>
            <ac:spMk id="8" creationId="{2E58BECF-2F22-3762-3CD8-954C07113EAD}"/>
          </ac:spMkLst>
        </pc:spChg>
        <pc:spChg chg="mod ord">
          <ac:chgData name="Sid Reid" userId="50e56407-4ce4-4e26-9094-8344d746bf20" providerId="ADAL" clId="{68C16214-B7DE-4368-815F-C21B36A95D89}" dt="2025-01-14T09:51:20.787" v="8930" actId="700"/>
          <ac:spMkLst>
            <pc:docMk/>
            <pc:sldMk cId="2073503345" sldId="264"/>
            <ac:spMk id="9" creationId="{0D1EA73D-5A38-CA80-342A-015822862BFF}"/>
          </ac:spMkLst>
        </pc:spChg>
      </pc:sldChg>
      <pc:sldChg chg="modSp add del mod ord">
        <pc:chgData name="Sid Reid" userId="50e56407-4ce4-4e26-9094-8344d746bf20" providerId="ADAL" clId="{68C16214-B7DE-4368-815F-C21B36A95D89}" dt="2025-01-02T15:41:08.399" v="897" actId="47"/>
        <pc:sldMkLst>
          <pc:docMk/>
          <pc:sldMk cId="620566385" sldId="265"/>
        </pc:sldMkLst>
        <pc:spChg chg="mod">
          <ac:chgData name="Sid Reid" userId="50e56407-4ce4-4e26-9094-8344d746bf20" providerId="ADAL" clId="{68C16214-B7DE-4368-815F-C21B36A95D89}" dt="2025-01-02T15:31:46.498" v="627" actId="20577"/>
          <ac:spMkLst>
            <pc:docMk/>
            <pc:sldMk cId="620566385" sldId="265"/>
            <ac:spMk id="6" creationId="{7334D0CC-0526-ECD2-AB38-0137499B8A4C}"/>
          </ac:spMkLst>
        </pc:spChg>
        <pc:spChg chg="mod">
          <ac:chgData name="Sid Reid" userId="50e56407-4ce4-4e26-9094-8344d746bf20" providerId="ADAL" clId="{68C16214-B7DE-4368-815F-C21B36A95D89}" dt="2025-01-02T15:36:10.075" v="896" actId="20577"/>
          <ac:spMkLst>
            <pc:docMk/>
            <pc:sldMk cId="620566385" sldId="265"/>
            <ac:spMk id="13" creationId="{A62EA843-D5AD-E60C-933B-46F957F65D8C}"/>
          </ac:spMkLst>
        </pc:spChg>
      </pc:sldChg>
      <pc:sldChg chg="addSp delSp modSp new del mod">
        <pc:chgData name="Sid Reid" userId="50e56407-4ce4-4e26-9094-8344d746bf20" providerId="ADAL" clId="{68C16214-B7DE-4368-815F-C21B36A95D89}" dt="2025-01-02T15:10:21.909" v="580" actId="2696"/>
        <pc:sldMkLst>
          <pc:docMk/>
          <pc:sldMk cId="1929142908" sldId="265"/>
        </pc:sldMkLst>
        <pc:spChg chg="add del mod">
          <ac:chgData name="Sid Reid" userId="50e56407-4ce4-4e26-9094-8344d746bf20" providerId="ADAL" clId="{68C16214-B7DE-4368-815F-C21B36A95D89}" dt="2025-01-02T15:08:42.623" v="571" actId="478"/>
          <ac:spMkLst>
            <pc:docMk/>
            <pc:sldMk cId="1929142908" sldId="265"/>
            <ac:spMk id="2" creationId="{104072CC-831C-3F70-B9AF-A684CC4BC91A}"/>
          </ac:spMkLst>
        </pc:spChg>
        <pc:spChg chg="mod">
          <ac:chgData name="Sid Reid" userId="50e56407-4ce4-4e26-9094-8344d746bf20" providerId="ADAL" clId="{68C16214-B7DE-4368-815F-C21B36A95D89}" dt="2025-01-02T15:08:15.439" v="566" actId="20577"/>
          <ac:spMkLst>
            <pc:docMk/>
            <pc:sldMk cId="1929142908" sldId="265"/>
            <ac:spMk id="5" creationId="{4CBA11BC-708A-A14F-4380-9ABF52361103}"/>
          </ac:spMkLst>
        </pc:spChg>
        <pc:spChg chg="add del mod">
          <ac:chgData name="Sid Reid" userId="50e56407-4ce4-4e26-9094-8344d746bf20" providerId="ADAL" clId="{68C16214-B7DE-4368-815F-C21B36A95D89}" dt="2025-01-02T15:10:13.363" v="579" actId="478"/>
          <ac:spMkLst>
            <pc:docMk/>
            <pc:sldMk cId="1929142908" sldId="265"/>
            <ac:spMk id="11" creationId="{1B4A4CE8-84C2-6082-4451-BB69D9E8713B}"/>
          </ac:spMkLst>
        </pc:spChg>
        <pc:picChg chg="add del mod ord">
          <ac:chgData name="Sid Reid" userId="50e56407-4ce4-4e26-9094-8344d746bf20" providerId="ADAL" clId="{68C16214-B7DE-4368-815F-C21B36A95D89}" dt="2025-01-02T15:08:08.172" v="562" actId="22"/>
          <ac:picMkLst>
            <pc:docMk/>
            <pc:sldMk cId="1929142908" sldId="265"/>
            <ac:picMk id="8" creationId="{27282932-B20C-12DE-5EA6-38714F9DF4F6}"/>
          </ac:picMkLst>
        </pc:picChg>
        <pc:picChg chg="add mod">
          <ac:chgData name="Sid Reid" userId="50e56407-4ce4-4e26-9094-8344d746bf20" providerId="ADAL" clId="{68C16214-B7DE-4368-815F-C21B36A95D89}" dt="2025-01-02T15:10:01.962" v="577" actId="1076"/>
          <ac:picMkLst>
            <pc:docMk/>
            <pc:sldMk cId="1929142908" sldId="265"/>
            <ac:picMk id="10" creationId="{4E39BCF1-C844-3B97-D945-7AD9AAA085B9}"/>
          </ac:picMkLst>
        </pc:picChg>
      </pc:sldChg>
      <pc:sldChg chg="modSp new del mod">
        <pc:chgData name="Sid Reid" userId="50e56407-4ce4-4e26-9094-8344d746bf20" providerId="ADAL" clId="{68C16214-B7DE-4368-815F-C21B36A95D89}" dt="2025-01-02T15:19:41.937" v="608" actId="2696"/>
        <pc:sldMkLst>
          <pc:docMk/>
          <pc:sldMk cId="2175424793" sldId="265"/>
        </pc:sldMkLst>
        <pc:spChg chg="mod">
          <ac:chgData name="Sid Reid" userId="50e56407-4ce4-4e26-9094-8344d746bf20" providerId="ADAL" clId="{68C16214-B7DE-4368-815F-C21B36A95D89}" dt="2025-01-02T15:19:34.054" v="607" actId="20577"/>
          <ac:spMkLst>
            <pc:docMk/>
            <pc:sldMk cId="2175424793" sldId="265"/>
            <ac:spMk id="2" creationId="{D9359F78-98B5-B9BB-9EDF-AB380DB2DA9D}"/>
          </ac:spMkLst>
        </pc:spChg>
      </pc:sldChg>
      <pc:sldChg chg="addSp delSp modSp new mod modClrScheme chgLayout">
        <pc:chgData name="Sid Reid" userId="50e56407-4ce4-4e26-9094-8344d746bf20" providerId="ADAL" clId="{68C16214-B7DE-4368-815F-C21B36A95D89}" dt="2025-01-14T10:10:32.801" v="8984" actId="208"/>
        <pc:sldMkLst>
          <pc:docMk/>
          <pc:sldMk cId="3097218513" sldId="265"/>
        </pc:sldMkLst>
        <pc:spChg chg="mod ord">
          <ac:chgData name="Sid Reid" userId="50e56407-4ce4-4e26-9094-8344d746bf20" providerId="ADAL" clId="{68C16214-B7DE-4368-815F-C21B36A95D89}" dt="2025-01-14T09:51:20.787" v="8930" actId="700"/>
          <ac:spMkLst>
            <pc:docMk/>
            <pc:sldMk cId="3097218513" sldId="265"/>
            <ac:spMk id="2" creationId="{1DF1F356-043F-EDB3-FDE4-FE6DCBF50322}"/>
          </ac:spMkLst>
        </pc:spChg>
        <pc:spChg chg="add del">
          <ac:chgData name="Sid Reid" userId="50e56407-4ce4-4e26-9094-8344d746bf20" providerId="ADAL" clId="{68C16214-B7DE-4368-815F-C21B36A95D89}" dt="2025-01-02T16:01:01.903" v="1247" actId="478"/>
          <ac:spMkLst>
            <pc:docMk/>
            <pc:sldMk cId="3097218513" sldId="265"/>
            <ac:spMk id="2" creationId="{A75178F7-6C90-AC3F-DEFE-D9907A21D171}"/>
          </ac:spMkLst>
        </pc:spChg>
        <pc:spChg chg="mod">
          <ac:chgData name="Sid Reid" userId="50e56407-4ce4-4e26-9094-8344d746bf20" providerId="ADAL" clId="{68C16214-B7DE-4368-815F-C21B36A95D89}" dt="2025-01-14T09:42:32.683" v="8899"/>
          <ac:spMkLst>
            <pc:docMk/>
            <pc:sldMk cId="3097218513" sldId="265"/>
            <ac:spMk id="3" creationId="{F9EF44F7-3DFC-6826-D6A1-468EDA5BB9F9}"/>
          </ac:spMkLst>
        </pc:spChg>
        <pc:spChg chg="mod">
          <ac:chgData name="Sid Reid" userId="50e56407-4ce4-4e26-9094-8344d746bf20" providerId="ADAL" clId="{68C16214-B7DE-4368-815F-C21B36A95D89}" dt="2025-01-14T09:42:32.683" v="8899"/>
          <ac:spMkLst>
            <pc:docMk/>
            <pc:sldMk cId="3097218513" sldId="265"/>
            <ac:spMk id="4" creationId="{3B81E838-C917-4B20-FA2E-C2F3A1269A93}"/>
          </ac:spMkLst>
        </pc:spChg>
        <pc:spChg chg="mod ord">
          <ac:chgData name="Sid Reid" userId="50e56407-4ce4-4e26-9094-8344d746bf20" providerId="ADAL" clId="{68C16214-B7DE-4368-815F-C21B36A95D89}" dt="2025-01-14T09:51:20.787" v="8930" actId="700"/>
          <ac:spMkLst>
            <pc:docMk/>
            <pc:sldMk cId="3097218513" sldId="265"/>
            <ac:spMk id="5" creationId="{F86863A2-2A8A-E63C-FD0F-89C1080953E1}"/>
          </ac:spMkLst>
        </pc:spChg>
        <pc:spChg chg="del mod ord">
          <ac:chgData name="Sid Reid" userId="50e56407-4ce4-4e26-9094-8344d746bf20" providerId="ADAL" clId="{68C16214-B7DE-4368-815F-C21B36A95D89}" dt="2025-01-14T09:51:55.672" v="8936" actId="478"/>
          <ac:spMkLst>
            <pc:docMk/>
            <pc:sldMk cId="3097218513" sldId="265"/>
            <ac:spMk id="6" creationId="{125AAE80-66E5-BD3F-255B-6563A76252E0}"/>
          </ac:spMkLst>
        </pc:spChg>
        <pc:spChg chg="mod ord">
          <ac:chgData name="Sid Reid" userId="50e56407-4ce4-4e26-9094-8344d746bf20" providerId="ADAL" clId="{68C16214-B7DE-4368-815F-C21B36A95D89}" dt="2025-01-14T09:51:20.787" v="8930" actId="700"/>
          <ac:spMkLst>
            <pc:docMk/>
            <pc:sldMk cId="3097218513" sldId="265"/>
            <ac:spMk id="7" creationId="{EB19D3AA-86E2-732B-26CC-CABEDCE71EE1}"/>
          </ac:spMkLst>
        </pc:spChg>
        <pc:spChg chg="add del mod ord">
          <ac:chgData name="Sid Reid" userId="50e56407-4ce4-4e26-9094-8344d746bf20" providerId="ADAL" clId="{68C16214-B7DE-4368-815F-C21B36A95D89}" dt="2025-01-14T09:51:59.949" v="8937" actId="478"/>
          <ac:spMkLst>
            <pc:docMk/>
            <pc:sldMk cId="3097218513" sldId="265"/>
            <ac:spMk id="8" creationId="{8BC77301-33FF-2628-83CD-70537F110EEE}"/>
          </ac:spMkLst>
        </pc:spChg>
        <pc:spChg chg="add del mod">
          <ac:chgData name="Sid Reid" userId="50e56407-4ce4-4e26-9094-8344d746bf20" providerId="ADAL" clId="{68C16214-B7DE-4368-815F-C21B36A95D89}" dt="2025-01-06T14:55:22.283" v="6235" actId="478"/>
          <ac:spMkLst>
            <pc:docMk/>
            <pc:sldMk cId="3097218513" sldId="265"/>
            <ac:spMk id="9" creationId="{E83B6812-35D5-45E9-2244-34D286BAB7D0}"/>
          </ac:spMkLst>
        </pc:spChg>
        <pc:spChg chg="add del mod">
          <ac:chgData name="Sid Reid" userId="50e56407-4ce4-4e26-9094-8344d746bf20" providerId="ADAL" clId="{68C16214-B7DE-4368-815F-C21B36A95D89}" dt="2025-01-14T09:52:02.373" v="8938" actId="478"/>
          <ac:spMkLst>
            <pc:docMk/>
            <pc:sldMk cId="3097218513" sldId="265"/>
            <ac:spMk id="10" creationId="{4D3CD424-9C57-2DEE-733E-C30F030D5279}"/>
          </ac:spMkLst>
        </pc:spChg>
        <pc:spChg chg="add del mod">
          <ac:chgData name="Sid Reid" userId="50e56407-4ce4-4e26-9094-8344d746bf20" providerId="ADAL" clId="{68C16214-B7DE-4368-815F-C21B36A95D89}" dt="2025-01-06T14:55:22.283" v="6235" actId="478"/>
          <ac:spMkLst>
            <pc:docMk/>
            <pc:sldMk cId="3097218513" sldId="265"/>
            <ac:spMk id="10" creationId="{7782FE7C-4BDB-5C8D-B275-5B9CC006C526}"/>
          </ac:spMkLst>
        </pc:spChg>
        <pc:spChg chg="add del mod">
          <ac:chgData name="Sid Reid" userId="50e56407-4ce4-4e26-9094-8344d746bf20" providerId="ADAL" clId="{68C16214-B7DE-4368-815F-C21B36A95D89}" dt="2025-01-06T14:55:22.283" v="6235" actId="478"/>
          <ac:spMkLst>
            <pc:docMk/>
            <pc:sldMk cId="3097218513" sldId="265"/>
            <ac:spMk id="11" creationId="{090E97EC-883C-F94F-585A-EC8F2CD119E3}"/>
          </ac:spMkLst>
        </pc:spChg>
        <pc:spChg chg="add del mod">
          <ac:chgData name="Sid Reid" userId="50e56407-4ce4-4e26-9094-8344d746bf20" providerId="ADAL" clId="{68C16214-B7DE-4368-815F-C21B36A95D89}" dt="2025-01-06T14:55:22.283" v="6235" actId="478"/>
          <ac:spMkLst>
            <pc:docMk/>
            <pc:sldMk cId="3097218513" sldId="265"/>
            <ac:spMk id="12" creationId="{DF2CB50B-049D-276C-B19C-E630B630560E}"/>
          </ac:spMkLst>
        </pc:spChg>
        <pc:spChg chg="add del mod">
          <ac:chgData name="Sid Reid" userId="50e56407-4ce4-4e26-9094-8344d746bf20" providerId="ADAL" clId="{68C16214-B7DE-4368-815F-C21B36A95D89}" dt="2025-01-06T14:55:22.283" v="6235" actId="478"/>
          <ac:spMkLst>
            <pc:docMk/>
            <pc:sldMk cId="3097218513" sldId="265"/>
            <ac:spMk id="13" creationId="{6257DFEE-0EF8-5993-A2A4-FD8B596029F2}"/>
          </ac:spMkLst>
        </pc:spChg>
        <pc:spChg chg="add del mod">
          <ac:chgData name="Sid Reid" userId="50e56407-4ce4-4e26-9094-8344d746bf20" providerId="ADAL" clId="{68C16214-B7DE-4368-815F-C21B36A95D89}" dt="2025-01-06T14:55:22.283" v="6235" actId="478"/>
          <ac:spMkLst>
            <pc:docMk/>
            <pc:sldMk cId="3097218513" sldId="265"/>
            <ac:spMk id="14" creationId="{3C05C91B-08DF-45E3-B80E-5BAC914532EC}"/>
          </ac:spMkLst>
        </pc:spChg>
        <pc:spChg chg="add del mod">
          <ac:chgData name="Sid Reid" userId="50e56407-4ce4-4e26-9094-8344d746bf20" providerId="ADAL" clId="{68C16214-B7DE-4368-815F-C21B36A95D89}" dt="2025-01-06T14:55:22.283" v="6235" actId="478"/>
          <ac:spMkLst>
            <pc:docMk/>
            <pc:sldMk cId="3097218513" sldId="265"/>
            <ac:spMk id="15" creationId="{926A41F4-1C0B-38F1-BC5D-5DE28A9FA64F}"/>
          </ac:spMkLst>
        </pc:spChg>
        <pc:spChg chg="add del mod">
          <ac:chgData name="Sid Reid" userId="50e56407-4ce4-4e26-9094-8344d746bf20" providerId="ADAL" clId="{68C16214-B7DE-4368-815F-C21B36A95D89}" dt="2025-01-06T14:55:22.283" v="6235" actId="478"/>
          <ac:spMkLst>
            <pc:docMk/>
            <pc:sldMk cId="3097218513" sldId="265"/>
            <ac:spMk id="16" creationId="{BA81430C-B9C6-B576-03FA-B7F5BE6C95E8}"/>
          </ac:spMkLst>
        </pc:spChg>
        <pc:spChg chg="add del mod">
          <ac:chgData name="Sid Reid" userId="50e56407-4ce4-4e26-9094-8344d746bf20" providerId="ADAL" clId="{68C16214-B7DE-4368-815F-C21B36A95D89}" dt="2025-01-06T14:55:22.283" v="6235" actId="478"/>
          <ac:spMkLst>
            <pc:docMk/>
            <pc:sldMk cId="3097218513" sldId="265"/>
            <ac:spMk id="17" creationId="{2AF1DF60-8C82-5E4E-DCAA-DF000672C115}"/>
          </ac:spMkLst>
        </pc:spChg>
        <pc:spChg chg="add del mod">
          <ac:chgData name="Sid Reid" userId="50e56407-4ce4-4e26-9094-8344d746bf20" providerId="ADAL" clId="{68C16214-B7DE-4368-815F-C21B36A95D89}" dt="2025-01-06T14:55:22.283" v="6235" actId="478"/>
          <ac:spMkLst>
            <pc:docMk/>
            <pc:sldMk cId="3097218513" sldId="265"/>
            <ac:spMk id="18" creationId="{817A64E3-79AA-916F-2A6C-428EEBCB32EA}"/>
          </ac:spMkLst>
        </pc:spChg>
        <pc:spChg chg="add mod">
          <ac:chgData name="Sid Reid" userId="50e56407-4ce4-4e26-9094-8344d746bf20" providerId="ADAL" clId="{68C16214-B7DE-4368-815F-C21B36A95D89}" dt="2025-01-14T10:10:02.015" v="8980" actId="208"/>
          <ac:spMkLst>
            <pc:docMk/>
            <pc:sldMk cId="3097218513" sldId="265"/>
            <ac:spMk id="22" creationId="{62A557A2-CF3F-A6F5-B8AC-CECB40BFA60F}"/>
          </ac:spMkLst>
        </pc:spChg>
        <pc:spChg chg="add mod">
          <ac:chgData name="Sid Reid" userId="50e56407-4ce4-4e26-9094-8344d746bf20" providerId="ADAL" clId="{68C16214-B7DE-4368-815F-C21B36A95D89}" dt="2025-01-14T10:10:27.804" v="8983" actId="208"/>
          <ac:spMkLst>
            <pc:docMk/>
            <pc:sldMk cId="3097218513" sldId="265"/>
            <ac:spMk id="23" creationId="{363B4D7B-D88C-1AD5-A48A-4C2CD04A74B6}"/>
          </ac:spMkLst>
        </pc:spChg>
        <pc:spChg chg="add del mod">
          <ac:chgData name="Sid Reid" userId="50e56407-4ce4-4e26-9094-8344d746bf20" providerId="ADAL" clId="{68C16214-B7DE-4368-815F-C21B36A95D89}" dt="2025-01-14T10:10:32.801" v="8984" actId="208"/>
          <ac:spMkLst>
            <pc:docMk/>
            <pc:sldMk cId="3097218513" sldId="265"/>
            <ac:spMk id="24" creationId="{FE8ECA81-E7D3-95FE-DA2B-21C074DA4DE7}"/>
          </ac:spMkLst>
        </pc:spChg>
        <pc:spChg chg="add mod">
          <ac:chgData name="Sid Reid" userId="50e56407-4ce4-4e26-9094-8344d746bf20" providerId="ADAL" clId="{68C16214-B7DE-4368-815F-C21B36A95D89}" dt="2025-01-14T10:09:34.733" v="8975" actId="208"/>
          <ac:spMkLst>
            <pc:docMk/>
            <pc:sldMk cId="3097218513" sldId="265"/>
            <ac:spMk id="25" creationId="{EC0A0EF6-DD06-2821-3A70-383B0B82BA42}"/>
          </ac:spMkLst>
        </pc:spChg>
        <pc:spChg chg="add mod">
          <ac:chgData name="Sid Reid" userId="50e56407-4ce4-4e26-9094-8344d746bf20" providerId="ADAL" clId="{68C16214-B7DE-4368-815F-C21B36A95D89}" dt="2025-01-14T10:09:57.562" v="8979" actId="207"/>
          <ac:spMkLst>
            <pc:docMk/>
            <pc:sldMk cId="3097218513" sldId="265"/>
            <ac:spMk id="26" creationId="{4A1AD591-54D0-FB49-47A8-614A1502258D}"/>
          </ac:spMkLst>
        </pc:spChg>
        <pc:spChg chg="add mod">
          <ac:chgData name="Sid Reid" userId="50e56407-4ce4-4e26-9094-8344d746bf20" providerId="ADAL" clId="{68C16214-B7DE-4368-815F-C21B36A95D89}" dt="2025-01-14T10:10:21.840" v="8982" actId="207"/>
          <ac:spMkLst>
            <pc:docMk/>
            <pc:sldMk cId="3097218513" sldId="265"/>
            <ac:spMk id="27" creationId="{C25E5ECC-E276-4A99-74FA-4554A84EA1FA}"/>
          </ac:spMkLst>
        </pc:spChg>
        <pc:spChg chg="add mod">
          <ac:chgData name="Sid Reid" userId="50e56407-4ce4-4e26-9094-8344d746bf20" providerId="ADAL" clId="{68C16214-B7DE-4368-815F-C21B36A95D89}" dt="2025-01-14T10:09:24.117" v="8972" actId="208"/>
          <ac:spMkLst>
            <pc:docMk/>
            <pc:sldMk cId="3097218513" sldId="265"/>
            <ac:spMk id="28" creationId="{38A1E515-6FDC-DF2D-B5D5-F9DE25605793}"/>
          </ac:spMkLst>
        </pc:spChg>
        <pc:spChg chg="add mod">
          <ac:chgData name="Sid Reid" userId="50e56407-4ce4-4e26-9094-8344d746bf20" providerId="ADAL" clId="{68C16214-B7DE-4368-815F-C21B36A95D89}" dt="2025-01-14T10:09:40.880" v="8977" actId="207"/>
          <ac:spMkLst>
            <pc:docMk/>
            <pc:sldMk cId="3097218513" sldId="265"/>
            <ac:spMk id="29" creationId="{82F9A9A9-0767-8B24-4860-EC542271CBCF}"/>
          </ac:spMkLst>
        </pc:spChg>
        <pc:picChg chg="add del mod">
          <ac:chgData name="Sid Reid" userId="50e56407-4ce4-4e26-9094-8344d746bf20" providerId="ADAL" clId="{68C16214-B7DE-4368-815F-C21B36A95D89}" dt="2025-01-06T14:55:15.719" v="6234" actId="21"/>
          <ac:picMkLst>
            <pc:docMk/>
            <pc:sldMk cId="3097218513" sldId="265"/>
            <ac:picMk id="7" creationId="{895777FE-0AAB-A6E1-4985-03625DD4FBD1}"/>
          </ac:picMkLst>
        </pc:picChg>
        <pc:picChg chg="add del mod">
          <ac:chgData name="Sid Reid" userId="50e56407-4ce4-4e26-9094-8344d746bf20" providerId="ADAL" clId="{68C16214-B7DE-4368-815F-C21B36A95D89}" dt="2025-01-06T14:55:22.283" v="6235" actId="478"/>
          <ac:picMkLst>
            <pc:docMk/>
            <pc:sldMk cId="3097218513" sldId="265"/>
            <ac:picMk id="8" creationId="{1C86D12F-F2CF-AD5B-A590-77FC61B3D923}"/>
          </ac:picMkLst>
        </pc:picChg>
        <pc:picChg chg="add del mod">
          <ac:chgData name="Sid Reid" userId="50e56407-4ce4-4e26-9094-8344d746bf20" providerId="ADAL" clId="{68C16214-B7DE-4368-815F-C21B36A95D89}" dt="2025-01-06T14:56:36.859" v="6238" actId="478"/>
          <ac:picMkLst>
            <pc:docMk/>
            <pc:sldMk cId="3097218513" sldId="265"/>
            <ac:picMk id="19" creationId="{895777FE-0AAB-A6E1-4985-03625DD4FBD1}"/>
          </ac:picMkLst>
        </pc:picChg>
        <pc:picChg chg="add mod">
          <ac:chgData name="Sid Reid" userId="50e56407-4ce4-4e26-9094-8344d746bf20" providerId="ADAL" clId="{68C16214-B7DE-4368-815F-C21B36A95D89}" dt="2025-01-14T10:09:28.492" v="8974" actId="1076"/>
          <ac:picMkLst>
            <pc:docMk/>
            <pc:sldMk cId="3097218513" sldId="265"/>
            <ac:picMk id="21" creationId="{EAD9743E-F40C-C138-5325-9379B722C765}"/>
          </ac:picMkLst>
        </pc:picChg>
        <pc:cxnChg chg="add del mod">
          <ac:chgData name="Sid Reid" userId="50e56407-4ce4-4e26-9094-8344d746bf20" providerId="ADAL" clId="{68C16214-B7DE-4368-815F-C21B36A95D89}" dt="2025-01-02T16:09:28.092" v="1653" actId="478"/>
          <ac:cxnSpMkLst>
            <pc:docMk/>
            <pc:sldMk cId="3097218513" sldId="265"/>
            <ac:cxnSpMk id="19" creationId="{66CC201F-16C1-26B4-20AC-0EDDED8D5E02}"/>
          </ac:cxnSpMkLst>
        </pc:cxnChg>
        <pc:cxnChg chg="add del mod">
          <ac:chgData name="Sid Reid" userId="50e56407-4ce4-4e26-9094-8344d746bf20" providerId="ADAL" clId="{68C16214-B7DE-4368-815F-C21B36A95D89}" dt="2025-01-02T16:09:29.170" v="1654" actId="478"/>
          <ac:cxnSpMkLst>
            <pc:docMk/>
            <pc:sldMk cId="3097218513" sldId="265"/>
            <ac:cxnSpMk id="20" creationId="{8E217E9B-4FE9-E5DF-545D-B1261278B707}"/>
          </ac:cxnSpMkLst>
        </pc:cxnChg>
        <pc:cxnChg chg="add del mod">
          <ac:chgData name="Sid Reid" userId="50e56407-4ce4-4e26-9094-8344d746bf20" providerId="ADAL" clId="{68C16214-B7DE-4368-815F-C21B36A95D89}" dt="2025-01-02T16:09:29.947" v="1655" actId="478"/>
          <ac:cxnSpMkLst>
            <pc:docMk/>
            <pc:sldMk cId="3097218513" sldId="265"/>
            <ac:cxnSpMk id="21" creationId="{DD322822-AB58-CC84-CD96-6AB73C7320DD}"/>
          </ac:cxnSpMkLst>
        </pc:cxnChg>
        <pc:cxnChg chg="add del mod">
          <ac:chgData name="Sid Reid" userId="50e56407-4ce4-4e26-9094-8344d746bf20" providerId="ADAL" clId="{68C16214-B7DE-4368-815F-C21B36A95D89}" dt="2025-01-02T16:09:31.031" v="1656" actId="478"/>
          <ac:cxnSpMkLst>
            <pc:docMk/>
            <pc:sldMk cId="3097218513" sldId="265"/>
            <ac:cxnSpMk id="22" creationId="{C0B47E0C-25BE-FEB9-5AD8-B6EDA925BF3F}"/>
          </ac:cxnSpMkLst>
        </pc:cxnChg>
        <pc:cxnChg chg="add del mod">
          <ac:chgData name="Sid Reid" userId="50e56407-4ce4-4e26-9094-8344d746bf20" providerId="ADAL" clId="{68C16214-B7DE-4368-815F-C21B36A95D89}" dt="2025-01-02T16:09:32.835" v="1657" actId="478"/>
          <ac:cxnSpMkLst>
            <pc:docMk/>
            <pc:sldMk cId="3097218513" sldId="265"/>
            <ac:cxnSpMk id="23" creationId="{F8E9D21A-5F04-3793-D7C7-680B733611B0}"/>
          </ac:cxnSpMkLst>
        </pc:cxnChg>
      </pc:sldChg>
      <pc:sldChg chg="modSp del mod">
        <pc:chgData name="Sid Reid" userId="50e56407-4ce4-4e26-9094-8344d746bf20" providerId="ADAL" clId="{68C16214-B7DE-4368-815F-C21B36A95D89}" dt="2025-01-02T14:56:22.591" v="443" actId="2696"/>
        <pc:sldMkLst>
          <pc:docMk/>
          <pc:sldMk cId="3460867077" sldId="265"/>
        </pc:sldMkLst>
        <pc:spChg chg="mod">
          <ac:chgData name="Sid Reid" userId="50e56407-4ce4-4e26-9094-8344d746bf20" providerId="ADAL" clId="{68C16214-B7DE-4368-815F-C21B36A95D89}" dt="2025-01-02T14:49:19.951" v="73" actId="20577"/>
          <ac:spMkLst>
            <pc:docMk/>
            <pc:sldMk cId="3460867077" sldId="265"/>
            <ac:spMk id="2" creationId="{68E0AFF6-8668-45FD-E1F2-2FCB3187F0D9}"/>
          </ac:spMkLst>
        </pc:spChg>
        <pc:spChg chg="mod">
          <ac:chgData name="Sid Reid" userId="50e56407-4ce4-4e26-9094-8344d746bf20" providerId="ADAL" clId="{68C16214-B7DE-4368-815F-C21B36A95D89}" dt="2025-01-02T14:53:39.518" v="442" actId="20577"/>
          <ac:spMkLst>
            <pc:docMk/>
            <pc:sldMk cId="3460867077" sldId="265"/>
            <ac:spMk id="4" creationId="{7C705E2D-27D1-5F0F-D635-ACE520A3C394}"/>
          </ac:spMkLst>
        </pc:spChg>
      </pc:sldChg>
      <pc:sldChg chg="add del">
        <pc:chgData name="Sid Reid" userId="50e56407-4ce4-4e26-9094-8344d746bf20" providerId="ADAL" clId="{68C16214-B7DE-4368-815F-C21B36A95D89}" dt="2025-01-02T15:52:36.946" v="916" actId="2890"/>
        <pc:sldMkLst>
          <pc:docMk/>
          <pc:sldMk cId="936286068" sldId="266"/>
        </pc:sldMkLst>
      </pc:sldChg>
      <pc:sldChg chg="addSp delSp modSp add mod modClrScheme chgLayout">
        <pc:chgData name="Sid Reid" userId="50e56407-4ce4-4e26-9094-8344d746bf20" providerId="ADAL" clId="{68C16214-B7DE-4368-815F-C21B36A95D89}" dt="2025-01-14T10:12:28.831" v="8992" actId="208"/>
        <pc:sldMkLst>
          <pc:docMk/>
          <pc:sldMk cId="1492221205" sldId="266"/>
        </pc:sldMkLst>
        <pc:spChg chg="del">
          <ac:chgData name="Sid Reid" userId="50e56407-4ce4-4e26-9094-8344d746bf20" providerId="ADAL" clId="{68C16214-B7DE-4368-815F-C21B36A95D89}" dt="2025-01-02T15:52:49.401" v="920" actId="478"/>
          <ac:spMkLst>
            <pc:docMk/>
            <pc:sldMk cId="1492221205" sldId="266"/>
            <ac:spMk id="2" creationId="{880EB3AC-908E-68BA-3A11-5D310830B8BE}"/>
          </ac:spMkLst>
        </pc:spChg>
        <pc:spChg chg="mod ord">
          <ac:chgData name="Sid Reid" userId="50e56407-4ce4-4e26-9094-8344d746bf20" providerId="ADAL" clId="{68C16214-B7DE-4368-815F-C21B36A95D89}" dt="2025-01-14T09:51:20.787" v="8930" actId="700"/>
          <ac:spMkLst>
            <pc:docMk/>
            <pc:sldMk cId="1492221205" sldId="266"/>
            <ac:spMk id="2" creationId="{8F18F845-CF5C-4F53-9B9B-0C9C06A2A095}"/>
          </ac:spMkLst>
        </pc:spChg>
        <pc:spChg chg="mod">
          <ac:chgData name="Sid Reid" userId="50e56407-4ce4-4e26-9094-8344d746bf20" providerId="ADAL" clId="{68C16214-B7DE-4368-815F-C21B36A95D89}" dt="2025-01-14T09:42:32.683" v="8899"/>
          <ac:spMkLst>
            <pc:docMk/>
            <pc:sldMk cId="1492221205" sldId="266"/>
            <ac:spMk id="3" creationId="{601C7ADB-1F24-81C5-7850-4D4870CFDB29}"/>
          </ac:spMkLst>
        </pc:spChg>
        <pc:spChg chg="mod">
          <ac:chgData name="Sid Reid" userId="50e56407-4ce4-4e26-9094-8344d746bf20" providerId="ADAL" clId="{68C16214-B7DE-4368-815F-C21B36A95D89}" dt="2025-01-14T09:42:32.683" v="8899"/>
          <ac:spMkLst>
            <pc:docMk/>
            <pc:sldMk cId="1492221205" sldId="266"/>
            <ac:spMk id="4" creationId="{8DF7B35A-1305-0580-BE82-910B63A61959}"/>
          </ac:spMkLst>
        </pc:spChg>
        <pc:spChg chg="mod ord">
          <ac:chgData name="Sid Reid" userId="50e56407-4ce4-4e26-9094-8344d746bf20" providerId="ADAL" clId="{68C16214-B7DE-4368-815F-C21B36A95D89}" dt="2025-01-14T09:51:20.787" v="8930" actId="700"/>
          <ac:spMkLst>
            <pc:docMk/>
            <pc:sldMk cId="1492221205" sldId="266"/>
            <ac:spMk id="5" creationId="{B23D3F4B-8E3F-9D04-7D2A-966B861EFB33}"/>
          </ac:spMkLst>
        </pc:spChg>
        <pc:spChg chg="mod ord">
          <ac:chgData name="Sid Reid" userId="50e56407-4ce4-4e26-9094-8344d746bf20" providerId="ADAL" clId="{68C16214-B7DE-4368-815F-C21B36A95D89}" dt="2025-01-14T09:51:20.787" v="8930" actId="700"/>
          <ac:spMkLst>
            <pc:docMk/>
            <pc:sldMk cId="1492221205" sldId="266"/>
            <ac:spMk id="6" creationId="{21E1720D-B590-C5EA-03E8-AD4064B3C06E}"/>
          </ac:spMkLst>
        </pc:spChg>
        <pc:spChg chg="mod ord">
          <ac:chgData name="Sid Reid" userId="50e56407-4ce4-4e26-9094-8344d746bf20" providerId="ADAL" clId="{68C16214-B7DE-4368-815F-C21B36A95D89}" dt="2025-01-14T09:51:20.787" v="8930" actId="700"/>
          <ac:spMkLst>
            <pc:docMk/>
            <pc:sldMk cId="1492221205" sldId="266"/>
            <ac:spMk id="7" creationId="{BD4CEA86-2B7C-8CC5-5736-CD9E68F926C9}"/>
          </ac:spMkLst>
        </pc:spChg>
        <pc:spChg chg="add mod ord">
          <ac:chgData name="Sid Reid" userId="50e56407-4ce4-4e26-9094-8344d746bf20" providerId="ADAL" clId="{68C16214-B7DE-4368-815F-C21B36A95D89}" dt="2025-01-14T09:51:20.787" v="8930" actId="700"/>
          <ac:spMkLst>
            <pc:docMk/>
            <pc:sldMk cId="1492221205" sldId="266"/>
            <ac:spMk id="8" creationId="{6CBCDB6E-8D1D-05E8-3865-43DD9D0F99EC}"/>
          </ac:spMkLst>
        </pc:spChg>
        <pc:spChg chg="add mod">
          <ac:chgData name="Sid Reid" userId="50e56407-4ce4-4e26-9094-8344d746bf20" providerId="ADAL" clId="{68C16214-B7DE-4368-815F-C21B36A95D89}" dt="2025-01-02T16:00:06.600" v="1199" actId="208"/>
          <ac:spMkLst>
            <pc:docMk/>
            <pc:sldMk cId="1492221205" sldId="266"/>
            <ac:spMk id="10" creationId="{5B772755-3BCD-61D9-E2FA-B05D652AB4D3}"/>
          </ac:spMkLst>
        </pc:spChg>
        <pc:spChg chg="add mod">
          <ac:chgData name="Sid Reid" userId="50e56407-4ce4-4e26-9094-8344d746bf20" providerId="ADAL" clId="{68C16214-B7DE-4368-815F-C21B36A95D89}" dt="2025-01-14T10:12:25.937" v="8991" actId="208"/>
          <ac:spMkLst>
            <pc:docMk/>
            <pc:sldMk cId="1492221205" sldId="266"/>
            <ac:spMk id="11" creationId="{DA8B0953-FEEB-50F1-485D-A725E8B3FF6B}"/>
          </ac:spMkLst>
        </pc:spChg>
        <pc:spChg chg="add mod">
          <ac:chgData name="Sid Reid" userId="50e56407-4ce4-4e26-9094-8344d746bf20" providerId="ADAL" clId="{68C16214-B7DE-4368-815F-C21B36A95D89}" dt="2025-01-02T15:59:48.402" v="1197" actId="1036"/>
          <ac:spMkLst>
            <pc:docMk/>
            <pc:sldMk cId="1492221205" sldId="266"/>
            <ac:spMk id="12" creationId="{C1A9B2AC-1D79-4C83-DD77-CE2DD4DCF514}"/>
          </ac:spMkLst>
        </pc:spChg>
        <pc:spChg chg="add mod">
          <ac:chgData name="Sid Reid" userId="50e56407-4ce4-4e26-9094-8344d746bf20" providerId="ADAL" clId="{68C16214-B7DE-4368-815F-C21B36A95D89}" dt="2025-01-14T10:12:28.831" v="8992" actId="208"/>
          <ac:spMkLst>
            <pc:docMk/>
            <pc:sldMk cId="1492221205" sldId="266"/>
            <ac:spMk id="19" creationId="{0A534A5E-A81A-7732-58B1-401BD0AB2882}"/>
          </ac:spMkLst>
        </pc:spChg>
        <pc:spChg chg="add mod">
          <ac:chgData name="Sid Reid" userId="50e56407-4ce4-4e26-9094-8344d746bf20" providerId="ADAL" clId="{68C16214-B7DE-4368-815F-C21B36A95D89}" dt="2025-01-06T15:11:14.698" v="6758" actId="1076"/>
          <ac:spMkLst>
            <pc:docMk/>
            <pc:sldMk cId="1492221205" sldId="266"/>
            <ac:spMk id="22" creationId="{EA810B8D-C172-26C4-61DE-555DFBB77504}"/>
          </ac:spMkLst>
        </pc:spChg>
        <pc:spChg chg="add mod">
          <ac:chgData name="Sid Reid" userId="50e56407-4ce4-4e26-9094-8344d746bf20" providerId="ADAL" clId="{68C16214-B7DE-4368-815F-C21B36A95D89}" dt="2025-01-06T15:11:10.009" v="6757" actId="1076"/>
          <ac:spMkLst>
            <pc:docMk/>
            <pc:sldMk cId="1492221205" sldId="266"/>
            <ac:spMk id="30" creationId="{C639583B-584D-9A21-5793-2C030531CC10}"/>
          </ac:spMkLst>
        </pc:spChg>
        <pc:picChg chg="del">
          <ac:chgData name="Sid Reid" userId="50e56407-4ce4-4e26-9094-8344d746bf20" providerId="ADAL" clId="{68C16214-B7DE-4368-815F-C21B36A95D89}" dt="2025-01-02T15:53:35.567" v="927" actId="478"/>
          <ac:picMkLst>
            <pc:docMk/>
            <pc:sldMk cId="1492221205" sldId="266"/>
            <ac:picMk id="8" creationId="{55649C21-09E9-3192-E5A3-36CB7D3600E4}"/>
          </ac:picMkLst>
        </pc:picChg>
        <pc:picChg chg="add mod ord">
          <ac:chgData name="Sid Reid" userId="50e56407-4ce4-4e26-9094-8344d746bf20" providerId="ADAL" clId="{68C16214-B7DE-4368-815F-C21B36A95D89}" dt="2025-01-02T15:55:57.822" v="984" actId="1076"/>
          <ac:picMkLst>
            <pc:docMk/>
            <pc:sldMk cId="1492221205" sldId="266"/>
            <ac:picMk id="9" creationId="{CCD928AA-B198-1DBE-16B1-D1209443A63F}"/>
          </ac:picMkLst>
        </pc:picChg>
        <pc:cxnChg chg="add del mod">
          <ac:chgData name="Sid Reid" userId="50e56407-4ce4-4e26-9094-8344d746bf20" providerId="ADAL" clId="{68C16214-B7DE-4368-815F-C21B36A95D89}" dt="2025-01-02T16:09:38.303" v="1660" actId="478"/>
          <ac:cxnSpMkLst>
            <pc:docMk/>
            <pc:sldMk cId="1492221205" sldId="266"/>
            <ac:cxnSpMk id="14" creationId="{6F9C7744-7120-5810-9F8E-23E961453B05}"/>
          </ac:cxnSpMkLst>
        </pc:cxnChg>
        <pc:cxnChg chg="add del mod">
          <ac:chgData name="Sid Reid" userId="50e56407-4ce4-4e26-9094-8344d746bf20" providerId="ADAL" clId="{68C16214-B7DE-4368-815F-C21B36A95D89}" dt="2025-01-02T16:09:37.256" v="1659" actId="478"/>
          <ac:cxnSpMkLst>
            <pc:docMk/>
            <pc:sldMk cId="1492221205" sldId="266"/>
            <ac:cxnSpMk id="16" creationId="{42E87FEB-6E01-C3A5-483C-997F882AB2B1}"/>
          </ac:cxnSpMkLst>
        </pc:cxnChg>
        <pc:cxnChg chg="add del mod">
          <ac:chgData name="Sid Reid" userId="50e56407-4ce4-4e26-9094-8344d746bf20" providerId="ADAL" clId="{68C16214-B7DE-4368-815F-C21B36A95D89}" dt="2025-01-02T16:09:36.211" v="1658" actId="478"/>
          <ac:cxnSpMkLst>
            <pc:docMk/>
            <pc:sldMk cId="1492221205" sldId="266"/>
            <ac:cxnSpMk id="18" creationId="{9369A6FC-2387-DC2D-3650-5F59774B65CB}"/>
          </ac:cxnSpMkLst>
        </pc:cxnChg>
      </pc:sldChg>
      <pc:sldChg chg="addSp delSp modSp add mod modClrScheme chgLayout">
        <pc:chgData name="Sid Reid" userId="50e56407-4ce4-4e26-9094-8344d746bf20" providerId="ADAL" clId="{68C16214-B7DE-4368-815F-C21B36A95D89}" dt="2025-01-14T10:11:58.923" v="8989" actId="1076"/>
        <pc:sldMkLst>
          <pc:docMk/>
          <pc:sldMk cId="1002483714" sldId="267"/>
        </pc:sldMkLst>
        <pc:spChg chg="mod ord">
          <ac:chgData name="Sid Reid" userId="50e56407-4ce4-4e26-9094-8344d746bf20" providerId="ADAL" clId="{68C16214-B7DE-4368-815F-C21B36A95D89}" dt="2025-01-14T09:51:20.787" v="8930" actId="700"/>
          <ac:spMkLst>
            <pc:docMk/>
            <pc:sldMk cId="1002483714" sldId="267"/>
            <ac:spMk id="2" creationId="{802D0FE6-2A27-8760-78E5-29F090428BEC}"/>
          </ac:spMkLst>
        </pc:spChg>
        <pc:spChg chg="mod">
          <ac:chgData name="Sid Reid" userId="50e56407-4ce4-4e26-9094-8344d746bf20" providerId="ADAL" clId="{68C16214-B7DE-4368-815F-C21B36A95D89}" dt="2025-01-14T09:42:32.683" v="8899"/>
          <ac:spMkLst>
            <pc:docMk/>
            <pc:sldMk cId="1002483714" sldId="267"/>
            <ac:spMk id="3" creationId="{CEFC3C9B-E941-DD48-DFA1-12AEA6C6B29F}"/>
          </ac:spMkLst>
        </pc:spChg>
        <pc:spChg chg="mod">
          <ac:chgData name="Sid Reid" userId="50e56407-4ce4-4e26-9094-8344d746bf20" providerId="ADAL" clId="{68C16214-B7DE-4368-815F-C21B36A95D89}" dt="2025-01-14T09:42:32.683" v="8899"/>
          <ac:spMkLst>
            <pc:docMk/>
            <pc:sldMk cId="1002483714" sldId="267"/>
            <ac:spMk id="4" creationId="{DC464C57-F9B1-14E3-DAEB-C417832A7221}"/>
          </ac:spMkLst>
        </pc:spChg>
        <pc:spChg chg="mod ord">
          <ac:chgData name="Sid Reid" userId="50e56407-4ce4-4e26-9094-8344d746bf20" providerId="ADAL" clId="{68C16214-B7DE-4368-815F-C21B36A95D89}" dt="2025-01-14T09:51:20.787" v="8930" actId="700"/>
          <ac:spMkLst>
            <pc:docMk/>
            <pc:sldMk cId="1002483714" sldId="267"/>
            <ac:spMk id="5" creationId="{BAC6BCE0-F96B-03B5-43F4-23171597529D}"/>
          </ac:spMkLst>
        </pc:spChg>
        <pc:spChg chg="del mod ord">
          <ac:chgData name="Sid Reid" userId="50e56407-4ce4-4e26-9094-8344d746bf20" providerId="ADAL" clId="{68C16214-B7DE-4368-815F-C21B36A95D89}" dt="2025-01-14T10:11:52.001" v="8986" actId="478"/>
          <ac:spMkLst>
            <pc:docMk/>
            <pc:sldMk cId="1002483714" sldId="267"/>
            <ac:spMk id="6" creationId="{2A93FA47-68D1-BC97-DBC4-5F60E1E2F3E6}"/>
          </ac:spMkLst>
        </pc:spChg>
        <pc:spChg chg="mod ord">
          <ac:chgData name="Sid Reid" userId="50e56407-4ce4-4e26-9094-8344d746bf20" providerId="ADAL" clId="{68C16214-B7DE-4368-815F-C21B36A95D89}" dt="2025-01-14T09:51:20.787" v="8930" actId="700"/>
          <ac:spMkLst>
            <pc:docMk/>
            <pc:sldMk cId="1002483714" sldId="267"/>
            <ac:spMk id="7" creationId="{E58B8350-6231-3C86-3B4D-F2624E9EAC78}"/>
          </ac:spMkLst>
        </pc:spChg>
        <pc:spChg chg="add del mod ord">
          <ac:chgData name="Sid Reid" userId="50e56407-4ce4-4e26-9094-8344d746bf20" providerId="ADAL" clId="{68C16214-B7DE-4368-815F-C21B36A95D89}" dt="2025-01-14T10:11:50.762" v="8985" actId="478"/>
          <ac:spMkLst>
            <pc:docMk/>
            <pc:sldMk cId="1002483714" sldId="267"/>
            <ac:spMk id="8" creationId="{848E5F7A-D992-D9E1-0A46-D175078A1389}"/>
          </ac:spMkLst>
        </pc:spChg>
        <pc:spChg chg="del">
          <ac:chgData name="Sid Reid" userId="50e56407-4ce4-4e26-9094-8344d746bf20" providerId="ADAL" clId="{68C16214-B7DE-4368-815F-C21B36A95D89}" dt="2025-01-02T16:43:04.511" v="1677" actId="478"/>
          <ac:spMkLst>
            <pc:docMk/>
            <pc:sldMk cId="1002483714" sldId="267"/>
            <ac:spMk id="9" creationId="{9B7C0C0A-3B39-E5DE-7D69-FCFEBF147FF4}"/>
          </ac:spMkLst>
        </pc:spChg>
        <pc:spChg chg="add del mod">
          <ac:chgData name="Sid Reid" userId="50e56407-4ce4-4e26-9094-8344d746bf20" providerId="ADAL" clId="{68C16214-B7DE-4368-815F-C21B36A95D89}" dt="2025-01-14T10:11:53.929" v="8987" actId="478"/>
          <ac:spMkLst>
            <pc:docMk/>
            <pc:sldMk cId="1002483714" sldId="267"/>
            <ac:spMk id="10" creationId="{5AAE5F5E-F10C-74D6-E6E4-28F3D23C4B05}"/>
          </ac:spMkLst>
        </pc:spChg>
        <pc:spChg chg="del">
          <ac:chgData name="Sid Reid" userId="50e56407-4ce4-4e26-9094-8344d746bf20" providerId="ADAL" clId="{68C16214-B7DE-4368-815F-C21B36A95D89}" dt="2025-01-02T16:43:04.511" v="1677" actId="478"/>
          <ac:spMkLst>
            <pc:docMk/>
            <pc:sldMk cId="1002483714" sldId="267"/>
            <ac:spMk id="10" creationId="{B777884F-8742-0C9C-526D-2F44B490885A}"/>
          </ac:spMkLst>
        </pc:spChg>
        <pc:spChg chg="del">
          <ac:chgData name="Sid Reid" userId="50e56407-4ce4-4e26-9094-8344d746bf20" providerId="ADAL" clId="{68C16214-B7DE-4368-815F-C21B36A95D89}" dt="2025-01-02T16:43:04.511" v="1677" actId="478"/>
          <ac:spMkLst>
            <pc:docMk/>
            <pc:sldMk cId="1002483714" sldId="267"/>
            <ac:spMk id="11" creationId="{18EC3528-5776-ECFB-6377-9C72BCCF4F48}"/>
          </ac:spMkLst>
        </pc:spChg>
        <pc:spChg chg="del">
          <ac:chgData name="Sid Reid" userId="50e56407-4ce4-4e26-9094-8344d746bf20" providerId="ADAL" clId="{68C16214-B7DE-4368-815F-C21B36A95D89}" dt="2025-01-02T16:43:04.511" v="1677" actId="478"/>
          <ac:spMkLst>
            <pc:docMk/>
            <pc:sldMk cId="1002483714" sldId="267"/>
            <ac:spMk id="12" creationId="{70289255-B0A8-E450-E2D9-618BE4A4438D}"/>
          </ac:spMkLst>
        </pc:spChg>
        <pc:spChg chg="del">
          <ac:chgData name="Sid Reid" userId="50e56407-4ce4-4e26-9094-8344d746bf20" providerId="ADAL" clId="{68C16214-B7DE-4368-815F-C21B36A95D89}" dt="2025-01-02T16:43:04.511" v="1677" actId="478"/>
          <ac:spMkLst>
            <pc:docMk/>
            <pc:sldMk cId="1002483714" sldId="267"/>
            <ac:spMk id="13" creationId="{454AD4AF-2A59-5815-95D2-74E42FCB5D6C}"/>
          </ac:spMkLst>
        </pc:spChg>
        <pc:spChg chg="del">
          <ac:chgData name="Sid Reid" userId="50e56407-4ce4-4e26-9094-8344d746bf20" providerId="ADAL" clId="{68C16214-B7DE-4368-815F-C21B36A95D89}" dt="2025-01-02T16:42:32.073" v="1671" actId="478"/>
          <ac:spMkLst>
            <pc:docMk/>
            <pc:sldMk cId="1002483714" sldId="267"/>
            <ac:spMk id="14" creationId="{C878EAD4-91D3-2BD8-F28D-7BD9AADA0EE3}"/>
          </ac:spMkLst>
        </pc:spChg>
        <pc:spChg chg="del mod">
          <ac:chgData name="Sid Reid" userId="50e56407-4ce4-4e26-9094-8344d746bf20" providerId="ADAL" clId="{68C16214-B7DE-4368-815F-C21B36A95D89}" dt="2025-01-02T16:42:27.032" v="1669" actId="478"/>
          <ac:spMkLst>
            <pc:docMk/>
            <pc:sldMk cId="1002483714" sldId="267"/>
            <ac:spMk id="15" creationId="{7E292B7D-7467-EEBF-D41B-1894D92E342E}"/>
          </ac:spMkLst>
        </pc:spChg>
        <pc:spChg chg="del">
          <ac:chgData name="Sid Reid" userId="50e56407-4ce4-4e26-9094-8344d746bf20" providerId="ADAL" clId="{68C16214-B7DE-4368-815F-C21B36A95D89}" dt="2025-01-02T16:42:34.240" v="1672" actId="478"/>
          <ac:spMkLst>
            <pc:docMk/>
            <pc:sldMk cId="1002483714" sldId="267"/>
            <ac:spMk id="16" creationId="{FE69C75A-9915-CEB3-59CA-B3A337CC663D}"/>
          </ac:spMkLst>
        </pc:spChg>
        <pc:spChg chg="del">
          <ac:chgData name="Sid Reid" userId="50e56407-4ce4-4e26-9094-8344d746bf20" providerId="ADAL" clId="{68C16214-B7DE-4368-815F-C21B36A95D89}" dt="2025-01-02T16:42:30.535" v="1670" actId="478"/>
          <ac:spMkLst>
            <pc:docMk/>
            <pc:sldMk cId="1002483714" sldId="267"/>
            <ac:spMk id="17" creationId="{56331F13-EBA9-1786-D096-8B292834C380}"/>
          </ac:spMkLst>
        </pc:spChg>
        <pc:spChg chg="del">
          <ac:chgData name="Sid Reid" userId="50e56407-4ce4-4e26-9094-8344d746bf20" providerId="ADAL" clId="{68C16214-B7DE-4368-815F-C21B36A95D89}" dt="2025-01-02T16:43:04.511" v="1677" actId="478"/>
          <ac:spMkLst>
            <pc:docMk/>
            <pc:sldMk cId="1002483714" sldId="267"/>
            <ac:spMk id="18" creationId="{396CDC1B-5477-CC01-7146-0B5A84C25C08}"/>
          </ac:spMkLst>
        </pc:spChg>
        <pc:spChg chg="add mod">
          <ac:chgData name="Sid Reid" userId="50e56407-4ce4-4e26-9094-8344d746bf20" providerId="ADAL" clId="{68C16214-B7DE-4368-815F-C21B36A95D89}" dt="2025-01-02T16:46:34.901" v="1811" actId="208"/>
          <ac:spMkLst>
            <pc:docMk/>
            <pc:sldMk cId="1002483714" sldId="267"/>
            <ac:spMk id="21" creationId="{CF7B5CC8-A5A2-88B5-DB60-0FC9277F1C73}"/>
          </ac:spMkLst>
        </pc:spChg>
        <pc:spChg chg="add mod">
          <ac:chgData name="Sid Reid" userId="50e56407-4ce4-4e26-9094-8344d746bf20" providerId="ADAL" clId="{68C16214-B7DE-4368-815F-C21B36A95D89}" dt="2025-01-02T16:46:30.167" v="1810" actId="208"/>
          <ac:spMkLst>
            <pc:docMk/>
            <pc:sldMk cId="1002483714" sldId="267"/>
            <ac:spMk id="22" creationId="{CE5D6830-577D-1DCE-C7EF-9584A6DA8E49}"/>
          </ac:spMkLst>
        </pc:spChg>
        <pc:spChg chg="add mod">
          <ac:chgData name="Sid Reid" userId="50e56407-4ce4-4e26-9094-8344d746bf20" providerId="ADAL" clId="{68C16214-B7DE-4368-815F-C21B36A95D89}" dt="2025-01-02T16:46:45.220" v="1812" actId="208"/>
          <ac:spMkLst>
            <pc:docMk/>
            <pc:sldMk cId="1002483714" sldId="267"/>
            <ac:spMk id="23" creationId="{7C669612-000F-05B2-629A-2AF49C250181}"/>
          </ac:spMkLst>
        </pc:spChg>
        <pc:spChg chg="add mod">
          <ac:chgData name="Sid Reid" userId="50e56407-4ce4-4e26-9094-8344d746bf20" providerId="ADAL" clId="{68C16214-B7DE-4368-815F-C21B36A95D89}" dt="2025-01-02T16:46:25.775" v="1809" actId="208"/>
          <ac:spMkLst>
            <pc:docMk/>
            <pc:sldMk cId="1002483714" sldId="267"/>
            <ac:spMk id="24" creationId="{B6B79E38-29D9-B13F-5E62-DA976C368331}"/>
          </ac:spMkLst>
        </pc:spChg>
        <pc:spChg chg="add mod">
          <ac:chgData name="Sid Reid" userId="50e56407-4ce4-4e26-9094-8344d746bf20" providerId="ADAL" clId="{68C16214-B7DE-4368-815F-C21B36A95D89}" dt="2025-01-02T16:46:18.673" v="1808" actId="208"/>
          <ac:spMkLst>
            <pc:docMk/>
            <pc:sldMk cId="1002483714" sldId="267"/>
            <ac:spMk id="25" creationId="{A473A8F1-5092-142E-5F5F-575FB6F10C2B}"/>
          </ac:spMkLst>
        </pc:spChg>
        <pc:spChg chg="add mod">
          <ac:chgData name="Sid Reid" userId="50e56407-4ce4-4e26-9094-8344d746bf20" providerId="ADAL" clId="{68C16214-B7DE-4368-815F-C21B36A95D89}" dt="2025-01-02T16:46:53.729" v="1813" actId="208"/>
          <ac:spMkLst>
            <pc:docMk/>
            <pc:sldMk cId="1002483714" sldId="267"/>
            <ac:spMk id="26" creationId="{4BAEF8AA-8D99-02DF-A9B8-B2D54C233B3E}"/>
          </ac:spMkLst>
        </pc:spChg>
        <pc:spChg chg="add mod">
          <ac:chgData name="Sid Reid" userId="50e56407-4ce4-4e26-9094-8344d746bf20" providerId="ADAL" clId="{68C16214-B7DE-4368-815F-C21B36A95D89}" dt="2025-01-06T15:10:50.812" v="6756" actId="1076"/>
          <ac:spMkLst>
            <pc:docMk/>
            <pc:sldMk cId="1002483714" sldId="267"/>
            <ac:spMk id="27" creationId="{CDDE15E2-02E8-8C69-96AA-97956674CFA3}"/>
          </ac:spMkLst>
        </pc:spChg>
        <pc:spChg chg="add mod">
          <ac:chgData name="Sid Reid" userId="50e56407-4ce4-4e26-9094-8344d746bf20" providerId="ADAL" clId="{68C16214-B7DE-4368-815F-C21B36A95D89}" dt="2025-01-14T10:11:56.359" v="8988" actId="1076"/>
          <ac:spMkLst>
            <pc:docMk/>
            <pc:sldMk cId="1002483714" sldId="267"/>
            <ac:spMk id="28" creationId="{42DA10D9-6054-C9DD-5BE0-F66F8D21E42A}"/>
          </ac:spMkLst>
        </pc:spChg>
        <pc:spChg chg="add mod">
          <ac:chgData name="Sid Reid" userId="50e56407-4ce4-4e26-9094-8344d746bf20" providerId="ADAL" clId="{68C16214-B7DE-4368-815F-C21B36A95D89}" dt="2025-01-14T10:11:58.923" v="8989" actId="1076"/>
          <ac:spMkLst>
            <pc:docMk/>
            <pc:sldMk cId="1002483714" sldId="267"/>
            <ac:spMk id="29" creationId="{AB7FC9DC-B350-0B0D-2BC8-02BCBF5B9B74}"/>
          </ac:spMkLst>
        </pc:spChg>
        <pc:spChg chg="add mod">
          <ac:chgData name="Sid Reid" userId="50e56407-4ce4-4e26-9094-8344d746bf20" providerId="ADAL" clId="{68C16214-B7DE-4368-815F-C21B36A95D89}" dt="2025-01-06T15:09:56.344" v="6750" actId="1076"/>
          <ac:spMkLst>
            <pc:docMk/>
            <pc:sldMk cId="1002483714" sldId="267"/>
            <ac:spMk id="30" creationId="{0F5F5A7A-494B-211C-200C-B0C3B10F752E}"/>
          </ac:spMkLst>
        </pc:spChg>
        <pc:spChg chg="add mod">
          <ac:chgData name="Sid Reid" userId="50e56407-4ce4-4e26-9094-8344d746bf20" providerId="ADAL" clId="{68C16214-B7DE-4368-815F-C21B36A95D89}" dt="2025-01-06T15:09:46.457" v="6748" actId="1076"/>
          <ac:spMkLst>
            <pc:docMk/>
            <pc:sldMk cId="1002483714" sldId="267"/>
            <ac:spMk id="31" creationId="{37C8F686-4645-C9D7-0EC1-F18C2CCAC500}"/>
          </ac:spMkLst>
        </pc:spChg>
        <pc:spChg chg="add mod">
          <ac:chgData name="Sid Reid" userId="50e56407-4ce4-4e26-9094-8344d746bf20" providerId="ADAL" clId="{68C16214-B7DE-4368-815F-C21B36A95D89}" dt="2025-01-06T15:09:51.676" v="6749" actId="1076"/>
          <ac:spMkLst>
            <pc:docMk/>
            <pc:sldMk cId="1002483714" sldId="267"/>
            <ac:spMk id="32" creationId="{A0FFFF61-50E8-D467-5572-BF5D58598176}"/>
          </ac:spMkLst>
        </pc:spChg>
        <pc:picChg chg="add del mod">
          <ac:chgData name="Sid Reid" userId="50e56407-4ce4-4e26-9094-8344d746bf20" providerId="ADAL" clId="{68C16214-B7DE-4368-815F-C21B36A95D89}" dt="2025-01-02T16:42:17.548" v="1666" actId="22"/>
          <ac:picMkLst>
            <pc:docMk/>
            <pc:sldMk cId="1002483714" sldId="267"/>
            <ac:picMk id="7" creationId="{04493778-BC0B-2285-C1D6-47C53BF1E2C4}"/>
          </ac:picMkLst>
        </pc:picChg>
        <pc:picChg chg="add del">
          <ac:chgData name="Sid Reid" userId="50e56407-4ce4-4e26-9094-8344d746bf20" providerId="ADAL" clId="{68C16214-B7DE-4368-815F-C21B36A95D89}" dt="2025-01-02T16:43:04.511" v="1677" actId="478"/>
          <ac:picMkLst>
            <pc:docMk/>
            <pc:sldMk cId="1002483714" sldId="267"/>
            <ac:picMk id="8" creationId="{26CBD8C3-C13D-26D2-D3C3-DF7411A1832F}"/>
          </ac:picMkLst>
        </pc:picChg>
        <pc:picChg chg="add mod">
          <ac:chgData name="Sid Reid" userId="50e56407-4ce4-4e26-9094-8344d746bf20" providerId="ADAL" clId="{68C16214-B7DE-4368-815F-C21B36A95D89}" dt="2025-01-02T16:43:44.381" v="1687" actId="1076"/>
          <ac:picMkLst>
            <pc:docMk/>
            <pc:sldMk cId="1002483714" sldId="267"/>
            <ac:picMk id="20" creationId="{740EDC64-2C81-C135-3ED7-4F4C9505669F}"/>
          </ac:picMkLst>
        </pc:picChg>
      </pc:sldChg>
      <pc:sldChg chg="addSp delSp modSp add del mod ord modClrScheme chgLayout">
        <pc:chgData name="Sid Reid" userId="50e56407-4ce4-4e26-9094-8344d746bf20" providerId="ADAL" clId="{68C16214-B7DE-4368-815F-C21B36A95D89}" dt="2025-01-14T10:13:14.587" v="9000" actId="47"/>
        <pc:sldMkLst>
          <pc:docMk/>
          <pc:sldMk cId="3632355094" sldId="268"/>
        </pc:sldMkLst>
        <pc:spChg chg="mod ord">
          <ac:chgData name="Sid Reid" userId="50e56407-4ce4-4e26-9094-8344d746bf20" providerId="ADAL" clId="{68C16214-B7DE-4368-815F-C21B36A95D89}" dt="2025-01-14T10:12:45.535" v="8993" actId="700"/>
          <ac:spMkLst>
            <pc:docMk/>
            <pc:sldMk cId="3632355094" sldId="268"/>
            <ac:spMk id="2" creationId="{1B5FC364-7B10-6E99-E77F-FCA4944B3EE8}"/>
          </ac:spMkLst>
        </pc:spChg>
        <pc:spChg chg="mod ord">
          <ac:chgData name="Sid Reid" userId="50e56407-4ce4-4e26-9094-8344d746bf20" providerId="ADAL" clId="{68C16214-B7DE-4368-815F-C21B36A95D89}" dt="2025-01-14T10:12:45.535" v="8993" actId="700"/>
          <ac:spMkLst>
            <pc:docMk/>
            <pc:sldMk cId="3632355094" sldId="268"/>
            <ac:spMk id="3" creationId="{83A5287D-C5E0-D0CD-FB88-8368FE214131}"/>
          </ac:spMkLst>
        </pc:spChg>
        <pc:spChg chg="add del mod">
          <ac:chgData name="Sid Reid" userId="50e56407-4ce4-4e26-9094-8344d746bf20" providerId="ADAL" clId="{68C16214-B7DE-4368-815F-C21B36A95D89}" dt="2025-01-14T09:59:13.366" v="8954" actId="478"/>
          <ac:spMkLst>
            <pc:docMk/>
            <pc:sldMk cId="3632355094" sldId="268"/>
            <ac:spMk id="5" creationId="{5E2FD496-8BFD-C463-F593-8B8657EE6E2A}"/>
          </ac:spMkLst>
        </pc:spChg>
        <pc:spChg chg="del mod ord">
          <ac:chgData name="Sid Reid" userId="50e56407-4ce4-4e26-9094-8344d746bf20" providerId="ADAL" clId="{68C16214-B7DE-4368-815F-C21B36A95D89}" dt="2025-01-14T09:59:12.772" v="8953" actId="478"/>
          <ac:spMkLst>
            <pc:docMk/>
            <pc:sldMk cId="3632355094" sldId="268"/>
            <ac:spMk id="6" creationId="{7A1A4828-E7D2-45C1-0E1C-3EC4722773DC}"/>
          </ac:spMkLst>
        </pc:spChg>
        <pc:spChg chg="add mod ord">
          <ac:chgData name="Sid Reid" userId="50e56407-4ce4-4e26-9094-8344d746bf20" providerId="ADAL" clId="{68C16214-B7DE-4368-815F-C21B36A95D89}" dt="2025-01-14T10:12:45.535" v="8993" actId="700"/>
          <ac:spMkLst>
            <pc:docMk/>
            <pc:sldMk cId="3632355094" sldId="268"/>
            <ac:spMk id="7" creationId="{99EC6DD1-479C-3F7D-3188-E1CF67603DEE}"/>
          </ac:spMkLst>
        </pc:spChg>
        <pc:spChg chg="add mod ord">
          <ac:chgData name="Sid Reid" userId="50e56407-4ce4-4e26-9094-8344d746bf20" providerId="ADAL" clId="{68C16214-B7DE-4368-815F-C21B36A95D89}" dt="2025-01-14T10:12:45.535" v="8993" actId="700"/>
          <ac:spMkLst>
            <pc:docMk/>
            <pc:sldMk cId="3632355094" sldId="268"/>
            <ac:spMk id="8" creationId="{AEEB2E4E-4648-373F-45E2-BC965F36CFC4}"/>
          </ac:spMkLst>
        </pc:spChg>
        <pc:spChg chg="mod ord">
          <ac:chgData name="Sid Reid" userId="50e56407-4ce4-4e26-9094-8344d746bf20" providerId="ADAL" clId="{68C16214-B7DE-4368-815F-C21B36A95D89}" dt="2025-01-14T10:12:45.535" v="8993" actId="700"/>
          <ac:spMkLst>
            <pc:docMk/>
            <pc:sldMk cId="3632355094" sldId="268"/>
            <ac:spMk id="30" creationId="{DCC81A73-6AEE-B07F-46CF-CF0020C7F258}"/>
          </ac:spMkLst>
        </pc:spChg>
        <pc:spChg chg="mod">
          <ac:chgData name="Sid Reid" userId="50e56407-4ce4-4e26-9094-8344d746bf20" providerId="ADAL" clId="{68C16214-B7DE-4368-815F-C21B36A95D89}" dt="2025-01-14T09:42:32.683" v="8899"/>
          <ac:spMkLst>
            <pc:docMk/>
            <pc:sldMk cId="3632355094" sldId="268"/>
            <ac:spMk id="31" creationId="{FBA9A632-38F6-5271-D1A8-A0735C8B2744}"/>
          </ac:spMkLst>
        </pc:spChg>
        <pc:spChg chg="mod">
          <ac:chgData name="Sid Reid" userId="50e56407-4ce4-4e26-9094-8344d746bf20" providerId="ADAL" clId="{68C16214-B7DE-4368-815F-C21B36A95D89}" dt="2025-01-14T09:42:32.683" v="8899"/>
          <ac:spMkLst>
            <pc:docMk/>
            <pc:sldMk cId="3632355094" sldId="268"/>
            <ac:spMk id="32" creationId="{DC55C845-6EDE-87CF-D22A-16F990E1618C}"/>
          </ac:spMkLst>
        </pc:spChg>
      </pc:sldChg>
      <pc:sldChg chg="addSp delSp modSp new mod modClrScheme modShow chgLayout">
        <pc:chgData name="Sid Reid" userId="50e56407-4ce4-4e26-9094-8344d746bf20" providerId="ADAL" clId="{68C16214-B7DE-4368-815F-C21B36A95D89}" dt="2025-01-14T14:23:41.825" v="9049" actId="729"/>
        <pc:sldMkLst>
          <pc:docMk/>
          <pc:sldMk cId="1461862255" sldId="269"/>
        </pc:sldMkLst>
        <pc:spChg chg="mod ord">
          <ac:chgData name="Sid Reid" userId="50e56407-4ce4-4e26-9094-8344d746bf20" providerId="ADAL" clId="{68C16214-B7DE-4368-815F-C21B36A95D89}" dt="2025-01-14T09:51:20.787" v="8930" actId="700"/>
          <ac:spMkLst>
            <pc:docMk/>
            <pc:sldMk cId="1461862255" sldId="269"/>
            <ac:spMk id="2" creationId="{3E20A36D-CAAA-3BC8-1E96-3CBE40561A49}"/>
          </ac:spMkLst>
        </pc:spChg>
        <pc:spChg chg="mod ord">
          <ac:chgData name="Sid Reid" userId="50e56407-4ce4-4e26-9094-8344d746bf20" providerId="ADAL" clId="{68C16214-B7DE-4368-815F-C21B36A95D89}" dt="2025-01-14T09:42:32.683" v="8899"/>
          <ac:spMkLst>
            <pc:docMk/>
            <pc:sldMk cId="1461862255" sldId="269"/>
            <ac:spMk id="3" creationId="{DDB3762B-5195-97DF-0DBB-674104E82698}"/>
          </ac:spMkLst>
        </pc:spChg>
        <pc:spChg chg="mod ord">
          <ac:chgData name="Sid Reid" userId="50e56407-4ce4-4e26-9094-8344d746bf20" providerId="ADAL" clId="{68C16214-B7DE-4368-815F-C21B36A95D89}" dt="2025-01-14T09:51:20.787" v="8930" actId="700"/>
          <ac:spMkLst>
            <pc:docMk/>
            <pc:sldMk cId="1461862255" sldId="269"/>
            <ac:spMk id="4" creationId="{42EE7104-5CA0-15B5-7E7A-EAEEE87EB937}"/>
          </ac:spMkLst>
        </pc:spChg>
        <pc:spChg chg="del mod ord">
          <ac:chgData name="Sid Reid" userId="50e56407-4ce4-4e26-9094-8344d746bf20" providerId="ADAL" clId="{68C16214-B7DE-4368-815F-C21B36A95D89}" dt="2025-01-02T18:29:31.424" v="2204" actId="700"/>
          <ac:spMkLst>
            <pc:docMk/>
            <pc:sldMk cId="1461862255" sldId="269"/>
            <ac:spMk id="4" creationId="{441CDAA9-EC43-AFA1-E5C2-6D556A7B1D2D}"/>
          </ac:spMkLst>
        </pc:spChg>
        <pc:spChg chg="mod ord">
          <ac:chgData name="Sid Reid" userId="50e56407-4ce4-4e26-9094-8344d746bf20" providerId="ADAL" clId="{68C16214-B7DE-4368-815F-C21B36A95D89}" dt="2025-01-14T09:42:32.683" v="8899"/>
          <ac:spMkLst>
            <pc:docMk/>
            <pc:sldMk cId="1461862255" sldId="269"/>
            <ac:spMk id="5" creationId="{1042B0EF-0187-A541-71DC-E5CF0F4C1841}"/>
          </ac:spMkLst>
        </pc:spChg>
        <pc:spChg chg="del">
          <ac:chgData name="Sid Reid" userId="50e56407-4ce4-4e26-9094-8344d746bf20" providerId="ADAL" clId="{68C16214-B7DE-4368-815F-C21B36A95D89}" dt="2025-01-02T18:29:31.424" v="2204" actId="700"/>
          <ac:spMkLst>
            <pc:docMk/>
            <pc:sldMk cId="1461862255" sldId="269"/>
            <ac:spMk id="6" creationId="{3350DCC3-E462-E64A-7FDD-667ACC4BD150}"/>
          </ac:spMkLst>
        </pc:spChg>
        <pc:spChg chg="mod ord">
          <ac:chgData name="Sid Reid" userId="50e56407-4ce4-4e26-9094-8344d746bf20" providerId="ADAL" clId="{68C16214-B7DE-4368-815F-C21B36A95D89}" dt="2025-01-14T09:51:20.787" v="8930" actId="700"/>
          <ac:spMkLst>
            <pc:docMk/>
            <pc:sldMk cId="1461862255" sldId="269"/>
            <ac:spMk id="6" creationId="{507448E0-7C46-BCCC-E21C-8273498E27E9}"/>
          </ac:spMkLst>
        </pc:spChg>
        <pc:spChg chg="del mod ord">
          <ac:chgData name="Sid Reid" userId="50e56407-4ce4-4e26-9094-8344d746bf20" providerId="ADAL" clId="{68C16214-B7DE-4368-815F-C21B36A95D89}" dt="2025-01-14T09:58:51.443" v="8948" actId="478"/>
          <ac:spMkLst>
            <pc:docMk/>
            <pc:sldMk cId="1461862255" sldId="269"/>
            <ac:spMk id="7" creationId="{224199A4-4BEE-C199-F6BE-C9B27F559072}"/>
          </ac:spMkLst>
        </pc:spChg>
        <pc:spChg chg="add mod ord">
          <ac:chgData name="Sid Reid" userId="50e56407-4ce4-4e26-9094-8344d746bf20" providerId="ADAL" clId="{68C16214-B7DE-4368-815F-C21B36A95D89}" dt="2025-01-14T13:20:08.857" v="9039" actId="207"/>
          <ac:spMkLst>
            <pc:docMk/>
            <pc:sldMk cId="1461862255" sldId="269"/>
            <ac:spMk id="8" creationId="{218B44F7-E673-B497-5107-31E3C99EFF31}"/>
          </ac:spMkLst>
        </pc:spChg>
        <pc:spChg chg="add mod">
          <ac:chgData name="Sid Reid" userId="50e56407-4ce4-4e26-9094-8344d746bf20" providerId="ADAL" clId="{68C16214-B7DE-4368-815F-C21B36A95D89}" dt="2025-01-14T13:21:21.747" v="9048" actId="207"/>
          <ac:spMkLst>
            <pc:docMk/>
            <pc:sldMk cId="1461862255" sldId="269"/>
            <ac:spMk id="9" creationId="{521AD348-76DD-E4F2-7F52-1CB536011342}"/>
          </ac:spMkLst>
        </pc:spChg>
      </pc:sldChg>
      <pc:sldChg chg="addSp delSp modSp new mod modClrScheme modShow chgLayout">
        <pc:chgData name="Sid Reid" userId="50e56407-4ce4-4e26-9094-8344d746bf20" providerId="ADAL" clId="{68C16214-B7DE-4368-815F-C21B36A95D89}" dt="2025-01-14T14:23:41.825" v="9049" actId="729"/>
        <pc:sldMkLst>
          <pc:docMk/>
          <pc:sldMk cId="2496999026" sldId="270"/>
        </pc:sldMkLst>
        <pc:spChg chg="del mod ord">
          <ac:chgData name="Sid Reid" userId="50e56407-4ce4-4e26-9094-8344d746bf20" providerId="ADAL" clId="{68C16214-B7DE-4368-815F-C21B36A95D89}" dt="2025-01-02T18:59:32.722" v="3091" actId="700"/>
          <ac:spMkLst>
            <pc:docMk/>
            <pc:sldMk cId="2496999026" sldId="270"/>
            <ac:spMk id="2" creationId="{15E843D6-BAC1-4757-4A14-59CD5E4F50F8}"/>
          </ac:spMkLst>
        </pc:spChg>
        <pc:spChg chg="mod ord">
          <ac:chgData name="Sid Reid" userId="50e56407-4ce4-4e26-9094-8344d746bf20" providerId="ADAL" clId="{68C16214-B7DE-4368-815F-C21B36A95D89}" dt="2025-01-14T09:51:20.787" v="8930" actId="700"/>
          <ac:spMkLst>
            <pc:docMk/>
            <pc:sldMk cId="2496999026" sldId="270"/>
            <ac:spMk id="2" creationId="{FB49DF7A-19D6-F31F-039A-FEF34CA071D9}"/>
          </ac:spMkLst>
        </pc:spChg>
        <pc:spChg chg="mod ord">
          <ac:chgData name="Sid Reid" userId="50e56407-4ce4-4e26-9094-8344d746bf20" providerId="ADAL" clId="{68C16214-B7DE-4368-815F-C21B36A95D89}" dt="2025-01-14T09:42:32.683" v="8899"/>
          <ac:spMkLst>
            <pc:docMk/>
            <pc:sldMk cId="2496999026" sldId="270"/>
            <ac:spMk id="3" creationId="{F01DDC8D-0B43-0576-6E43-03ABEC4779FD}"/>
          </ac:spMkLst>
        </pc:spChg>
        <pc:spChg chg="mod ord">
          <ac:chgData name="Sid Reid" userId="50e56407-4ce4-4e26-9094-8344d746bf20" providerId="ADAL" clId="{68C16214-B7DE-4368-815F-C21B36A95D89}" dt="2025-01-14T09:51:20.787" v="8930" actId="700"/>
          <ac:spMkLst>
            <pc:docMk/>
            <pc:sldMk cId="2496999026" sldId="270"/>
            <ac:spMk id="4" creationId="{71D425D6-7138-CEA1-C28C-2DB081231D49}"/>
          </ac:spMkLst>
        </pc:spChg>
        <pc:spChg chg="del mod ord">
          <ac:chgData name="Sid Reid" userId="50e56407-4ce4-4e26-9094-8344d746bf20" providerId="ADAL" clId="{68C16214-B7DE-4368-815F-C21B36A95D89}" dt="2025-01-02T18:59:32.722" v="3091" actId="700"/>
          <ac:spMkLst>
            <pc:docMk/>
            <pc:sldMk cId="2496999026" sldId="270"/>
            <ac:spMk id="4" creationId="{DFDF1CED-6BD2-1E9D-2DA2-CDB9DC97BD5B}"/>
          </ac:spMkLst>
        </pc:spChg>
        <pc:spChg chg="mod ord">
          <ac:chgData name="Sid Reid" userId="50e56407-4ce4-4e26-9094-8344d746bf20" providerId="ADAL" clId="{68C16214-B7DE-4368-815F-C21B36A95D89}" dt="2025-01-14T09:42:32.683" v="8899"/>
          <ac:spMkLst>
            <pc:docMk/>
            <pc:sldMk cId="2496999026" sldId="270"/>
            <ac:spMk id="5" creationId="{617636AF-2969-21D5-1786-CF8041F6518F}"/>
          </ac:spMkLst>
        </pc:spChg>
        <pc:spChg chg="del">
          <ac:chgData name="Sid Reid" userId="50e56407-4ce4-4e26-9094-8344d746bf20" providerId="ADAL" clId="{68C16214-B7DE-4368-815F-C21B36A95D89}" dt="2025-01-02T18:59:32.722" v="3091" actId="700"/>
          <ac:spMkLst>
            <pc:docMk/>
            <pc:sldMk cId="2496999026" sldId="270"/>
            <ac:spMk id="6" creationId="{1E86FC12-1AA4-31E6-1645-6C23155FA70B}"/>
          </ac:spMkLst>
        </pc:spChg>
        <pc:spChg chg="del mod ord">
          <ac:chgData name="Sid Reid" userId="50e56407-4ce4-4e26-9094-8344d746bf20" providerId="ADAL" clId="{68C16214-B7DE-4368-815F-C21B36A95D89}" dt="2025-01-02T18:59:32.722" v="3091" actId="700"/>
          <ac:spMkLst>
            <pc:docMk/>
            <pc:sldMk cId="2496999026" sldId="270"/>
            <ac:spMk id="7" creationId="{0B4AB682-A815-35EF-6864-47FD66170A4F}"/>
          </ac:spMkLst>
        </pc:spChg>
        <pc:spChg chg="add mod ord">
          <ac:chgData name="Sid Reid" userId="50e56407-4ce4-4e26-9094-8344d746bf20" providerId="ADAL" clId="{68C16214-B7DE-4368-815F-C21B36A95D89}" dt="2025-01-14T09:51:20.787" v="8930" actId="700"/>
          <ac:spMkLst>
            <pc:docMk/>
            <pc:sldMk cId="2496999026" sldId="270"/>
            <ac:spMk id="8" creationId="{BE2995E2-941F-8328-C400-28F3AEFC5C06}"/>
          </ac:spMkLst>
        </pc:spChg>
        <pc:spChg chg="add del mod ord">
          <ac:chgData name="Sid Reid" userId="50e56407-4ce4-4e26-9094-8344d746bf20" providerId="ADAL" clId="{68C16214-B7DE-4368-815F-C21B36A95D89}" dt="2025-01-02T19:02:50.351" v="3092" actId="3680"/>
          <ac:spMkLst>
            <pc:docMk/>
            <pc:sldMk cId="2496999026" sldId="270"/>
            <ac:spMk id="9" creationId="{F0CA3375-4095-2C81-99B3-822FDE6D8247}"/>
          </ac:spMkLst>
        </pc:spChg>
        <pc:spChg chg="add del mod ord">
          <ac:chgData name="Sid Reid" userId="50e56407-4ce4-4e26-9094-8344d746bf20" providerId="ADAL" clId="{68C16214-B7DE-4368-815F-C21B36A95D89}" dt="2025-01-14T09:51:20.787" v="8930" actId="700"/>
          <ac:spMkLst>
            <pc:docMk/>
            <pc:sldMk cId="2496999026" sldId="270"/>
            <ac:spMk id="10" creationId="{15F834A6-060B-B939-1A07-06888D6EC493}"/>
          </ac:spMkLst>
        </pc:spChg>
        <pc:graphicFrameChg chg="add mod ord modGraphic">
          <ac:chgData name="Sid Reid" userId="50e56407-4ce4-4e26-9094-8344d746bf20" providerId="ADAL" clId="{68C16214-B7DE-4368-815F-C21B36A95D89}" dt="2025-01-14T09:51:20.787" v="8930" actId="700"/>
          <ac:graphicFrameMkLst>
            <pc:docMk/>
            <pc:sldMk cId="2496999026" sldId="270"/>
            <ac:graphicFrameMk id="11" creationId="{CEA08671-8083-434B-C603-CEB8BC4E3E89}"/>
          </ac:graphicFrameMkLst>
        </pc:graphicFrameChg>
      </pc:sldChg>
      <pc:sldChg chg="addSp delSp modSp add mod modClrScheme modShow chgLayout">
        <pc:chgData name="Sid Reid" userId="50e56407-4ce4-4e26-9094-8344d746bf20" providerId="ADAL" clId="{68C16214-B7DE-4368-815F-C21B36A95D89}" dt="2025-01-14T14:23:41.825" v="9049" actId="729"/>
        <pc:sldMkLst>
          <pc:docMk/>
          <pc:sldMk cId="530453775" sldId="271"/>
        </pc:sldMkLst>
        <pc:spChg chg="mod ord">
          <ac:chgData name="Sid Reid" userId="50e56407-4ce4-4e26-9094-8344d746bf20" providerId="ADAL" clId="{68C16214-B7DE-4368-815F-C21B36A95D89}" dt="2025-01-14T09:51:20.787" v="8930" actId="700"/>
          <ac:spMkLst>
            <pc:docMk/>
            <pc:sldMk cId="530453775" sldId="271"/>
            <ac:spMk id="2" creationId="{951AD585-AE72-A8D9-5AAB-95863756668E}"/>
          </ac:spMkLst>
        </pc:spChg>
        <pc:spChg chg="mod">
          <ac:chgData name="Sid Reid" userId="50e56407-4ce4-4e26-9094-8344d746bf20" providerId="ADAL" clId="{68C16214-B7DE-4368-815F-C21B36A95D89}" dt="2025-01-14T09:42:32.683" v="8899"/>
          <ac:spMkLst>
            <pc:docMk/>
            <pc:sldMk cId="530453775" sldId="271"/>
            <ac:spMk id="3" creationId="{18AD7261-23C1-E373-2172-B215A4021BEB}"/>
          </ac:spMkLst>
        </pc:spChg>
        <pc:spChg chg="mod ord">
          <ac:chgData name="Sid Reid" userId="50e56407-4ce4-4e26-9094-8344d746bf20" providerId="ADAL" clId="{68C16214-B7DE-4368-815F-C21B36A95D89}" dt="2025-01-14T09:51:20.787" v="8930" actId="700"/>
          <ac:spMkLst>
            <pc:docMk/>
            <pc:sldMk cId="530453775" sldId="271"/>
            <ac:spMk id="4" creationId="{82834B69-4CE8-CFBF-BD38-C022853E7C95}"/>
          </ac:spMkLst>
        </pc:spChg>
        <pc:spChg chg="add del mod">
          <ac:chgData name="Sid Reid" userId="50e56407-4ce4-4e26-9094-8344d746bf20" providerId="ADAL" clId="{68C16214-B7DE-4368-815F-C21B36A95D89}" dt="2025-01-03T17:48:01.524" v="4428" actId="478"/>
          <ac:spMkLst>
            <pc:docMk/>
            <pc:sldMk cId="530453775" sldId="271"/>
            <ac:spMk id="4" creationId="{AF00683E-152C-0B8E-6B46-DB936F25CB05}"/>
          </ac:spMkLst>
        </pc:spChg>
        <pc:spChg chg="mod">
          <ac:chgData name="Sid Reid" userId="50e56407-4ce4-4e26-9094-8344d746bf20" providerId="ADAL" clId="{68C16214-B7DE-4368-815F-C21B36A95D89}" dt="2025-01-14T09:42:32.683" v="8899"/>
          <ac:spMkLst>
            <pc:docMk/>
            <pc:sldMk cId="530453775" sldId="271"/>
            <ac:spMk id="5" creationId="{1DF97DE4-5E5B-64B7-AF2D-93392E2FA100}"/>
          </ac:spMkLst>
        </pc:spChg>
        <pc:spChg chg="mod ord">
          <ac:chgData name="Sid Reid" userId="50e56407-4ce4-4e26-9094-8344d746bf20" providerId="ADAL" clId="{68C16214-B7DE-4368-815F-C21B36A95D89}" dt="2025-01-14T09:51:20.787" v="8930" actId="700"/>
          <ac:spMkLst>
            <pc:docMk/>
            <pc:sldMk cId="530453775" sldId="271"/>
            <ac:spMk id="8" creationId="{598DC8B6-AF60-C76F-FDA1-9F0070FCFAD9}"/>
          </ac:spMkLst>
        </pc:spChg>
        <pc:spChg chg="del mod">
          <ac:chgData name="Sid Reid" userId="50e56407-4ce4-4e26-9094-8344d746bf20" providerId="ADAL" clId="{68C16214-B7DE-4368-815F-C21B36A95D89}" dt="2025-01-14T09:51:20.787" v="8930" actId="700"/>
          <ac:spMkLst>
            <pc:docMk/>
            <pc:sldMk cId="530453775" sldId="271"/>
            <ac:spMk id="10" creationId="{FFE1B19E-395B-FA59-02D1-A3EF9D8DF21A}"/>
          </ac:spMkLst>
        </pc:spChg>
        <pc:graphicFrameChg chg="add del mod ord modGraphic">
          <ac:chgData name="Sid Reid" userId="50e56407-4ce4-4e26-9094-8344d746bf20" providerId="ADAL" clId="{68C16214-B7DE-4368-815F-C21B36A95D89}" dt="2025-01-14T09:51:20.787" v="8930" actId="700"/>
          <ac:graphicFrameMkLst>
            <pc:docMk/>
            <pc:sldMk cId="530453775" sldId="271"/>
            <ac:graphicFrameMk id="11" creationId="{226A6E5A-4AE6-62E3-046D-F84057CFB371}"/>
          </ac:graphicFrameMkLst>
        </pc:graphicFrameChg>
      </pc:sldChg>
      <pc:sldChg chg="addSp delSp modSp new mod modClrScheme chgLayout">
        <pc:chgData name="Sid Reid" userId="50e56407-4ce4-4e26-9094-8344d746bf20" providerId="ADAL" clId="{68C16214-B7DE-4368-815F-C21B36A95D89}" dt="2025-01-14T09:51:20.787" v="8930" actId="700"/>
        <pc:sldMkLst>
          <pc:docMk/>
          <pc:sldMk cId="3808120913" sldId="272"/>
        </pc:sldMkLst>
        <pc:spChg chg="mod ord">
          <ac:chgData name="Sid Reid" userId="50e56407-4ce4-4e26-9094-8344d746bf20" providerId="ADAL" clId="{68C16214-B7DE-4368-815F-C21B36A95D89}" dt="2025-01-14T09:51:20.787" v="8930" actId="700"/>
          <ac:spMkLst>
            <pc:docMk/>
            <pc:sldMk cId="3808120913" sldId="272"/>
            <ac:spMk id="2" creationId="{CD73F359-0AFC-6A64-9D7E-B78236DEA639}"/>
          </ac:spMkLst>
        </pc:spChg>
        <pc:spChg chg="mod">
          <ac:chgData name="Sid Reid" userId="50e56407-4ce4-4e26-9094-8344d746bf20" providerId="ADAL" clId="{68C16214-B7DE-4368-815F-C21B36A95D89}" dt="2025-01-14T09:42:32.683" v="8899"/>
          <ac:spMkLst>
            <pc:docMk/>
            <pc:sldMk cId="3808120913" sldId="272"/>
            <ac:spMk id="3" creationId="{2DFA666F-F084-AEFC-731E-D042BF8B865A}"/>
          </ac:spMkLst>
        </pc:spChg>
        <pc:spChg chg="mod ord">
          <ac:chgData name="Sid Reid" userId="50e56407-4ce4-4e26-9094-8344d746bf20" providerId="ADAL" clId="{68C16214-B7DE-4368-815F-C21B36A95D89}" dt="2025-01-14T09:51:20.787" v="8930" actId="700"/>
          <ac:spMkLst>
            <pc:docMk/>
            <pc:sldMk cId="3808120913" sldId="272"/>
            <ac:spMk id="4" creationId="{AAA35C8B-5A2C-1D04-B292-8FC8F85BFDA0}"/>
          </ac:spMkLst>
        </pc:spChg>
        <pc:spChg chg="mod">
          <ac:chgData name="Sid Reid" userId="50e56407-4ce4-4e26-9094-8344d746bf20" providerId="ADAL" clId="{68C16214-B7DE-4368-815F-C21B36A95D89}" dt="2025-01-14T09:42:32.683" v="8899"/>
          <ac:spMkLst>
            <pc:docMk/>
            <pc:sldMk cId="3808120913" sldId="272"/>
            <ac:spMk id="5" creationId="{61C88287-E8B9-C70A-11B3-EF2CB1E22B3D}"/>
          </ac:spMkLst>
        </pc:spChg>
        <pc:spChg chg="del mod">
          <ac:chgData name="Sid Reid" userId="50e56407-4ce4-4e26-9094-8344d746bf20" providerId="ADAL" clId="{68C16214-B7DE-4368-815F-C21B36A95D89}" dt="2025-01-14T09:50:36.736" v="8924" actId="478"/>
          <ac:spMkLst>
            <pc:docMk/>
            <pc:sldMk cId="3808120913" sldId="272"/>
            <ac:spMk id="6" creationId="{6DC39316-F3DD-FF11-6D02-BB5EC13758ED}"/>
          </ac:spMkLst>
        </pc:spChg>
        <pc:spChg chg="mod ord">
          <ac:chgData name="Sid Reid" userId="50e56407-4ce4-4e26-9094-8344d746bf20" providerId="ADAL" clId="{68C16214-B7DE-4368-815F-C21B36A95D89}" dt="2025-01-14T09:51:20.787" v="8930" actId="700"/>
          <ac:spMkLst>
            <pc:docMk/>
            <pc:sldMk cId="3808120913" sldId="272"/>
            <ac:spMk id="7" creationId="{B6940950-B7E3-C20E-C712-9AF65DB54C0A}"/>
          </ac:spMkLst>
        </pc:spChg>
        <pc:spChg chg="mod ord">
          <ac:chgData name="Sid Reid" userId="50e56407-4ce4-4e26-9094-8344d746bf20" providerId="ADAL" clId="{68C16214-B7DE-4368-815F-C21B36A95D89}" dt="2025-01-14T09:51:20.787" v="8930" actId="700"/>
          <ac:spMkLst>
            <pc:docMk/>
            <pc:sldMk cId="3808120913" sldId="272"/>
            <ac:spMk id="8" creationId="{2646D576-15C2-910B-8BD4-6AA7572AC3D5}"/>
          </ac:spMkLst>
        </pc:spChg>
        <pc:spChg chg="add del mod">
          <ac:chgData name="Sid Reid" userId="50e56407-4ce4-4e26-9094-8344d746bf20" providerId="ADAL" clId="{68C16214-B7DE-4368-815F-C21B36A95D89}" dt="2025-01-14T09:50:38.507" v="8925" actId="478"/>
          <ac:spMkLst>
            <pc:docMk/>
            <pc:sldMk cId="3808120913" sldId="272"/>
            <ac:spMk id="10" creationId="{053B33AE-5430-AEA2-8C37-8D15599F46D5}"/>
          </ac:spMkLst>
        </pc:spChg>
        <pc:spChg chg="add del mod">
          <ac:chgData name="Sid Reid" userId="50e56407-4ce4-4e26-9094-8344d746bf20" providerId="ADAL" clId="{68C16214-B7DE-4368-815F-C21B36A95D89}" dt="2025-01-14T09:51:00.586" v="8926" actId="6264"/>
          <ac:spMkLst>
            <pc:docMk/>
            <pc:sldMk cId="3808120913" sldId="272"/>
            <ac:spMk id="11" creationId="{AF56742A-0D13-4BFA-879C-52D1535AAB7F}"/>
          </ac:spMkLst>
        </pc:spChg>
        <pc:spChg chg="add del mod">
          <ac:chgData name="Sid Reid" userId="50e56407-4ce4-4e26-9094-8344d746bf20" providerId="ADAL" clId="{68C16214-B7DE-4368-815F-C21B36A95D89}" dt="2025-01-14T09:51:00.586" v="8926" actId="6264"/>
          <ac:spMkLst>
            <pc:docMk/>
            <pc:sldMk cId="3808120913" sldId="272"/>
            <ac:spMk id="12" creationId="{0C5CFDBB-4CDC-0DB0-8A02-6D7064FC5086}"/>
          </ac:spMkLst>
        </pc:spChg>
        <pc:spChg chg="add del mod">
          <ac:chgData name="Sid Reid" userId="50e56407-4ce4-4e26-9094-8344d746bf20" providerId="ADAL" clId="{68C16214-B7DE-4368-815F-C21B36A95D89}" dt="2025-01-14T09:51:00.586" v="8926" actId="6264"/>
          <ac:spMkLst>
            <pc:docMk/>
            <pc:sldMk cId="3808120913" sldId="272"/>
            <ac:spMk id="13" creationId="{F6A71631-26BC-CDBF-C8B4-2564AA736E48}"/>
          </ac:spMkLst>
        </pc:spChg>
        <pc:spChg chg="add del mod">
          <ac:chgData name="Sid Reid" userId="50e56407-4ce4-4e26-9094-8344d746bf20" providerId="ADAL" clId="{68C16214-B7DE-4368-815F-C21B36A95D89}" dt="2025-01-14T09:51:00.586" v="8926" actId="6264"/>
          <ac:spMkLst>
            <pc:docMk/>
            <pc:sldMk cId="3808120913" sldId="272"/>
            <ac:spMk id="14" creationId="{7722084A-7FE9-79DE-0249-93C17B7CF07D}"/>
          </ac:spMkLst>
        </pc:spChg>
        <pc:spChg chg="add del mod ord">
          <ac:chgData name="Sid Reid" userId="50e56407-4ce4-4e26-9094-8344d746bf20" providerId="ADAL" clId="{68C16214-B7DE-4368-815F-C21B36A95D89}" dt="2025-01-14T09:51:20.787" v="8930" actId="700"/>
          <ac:spMkLst>
            <pc:docMk/>
            <pc:sldMk cId="3808120913" sldId="272"/>
            <ac:spMk id="15" creationId="{2618AB67-EF9D-9B3B-0244-40F0EB0FF7F8}"/>
          </ac:spMkLst>
        </pc:spChg>
      </pc:sldChg>
      <pc:sldChg chg="addSp delSp modSp add del mod">
        <pc:chgData name="Sid Reid" userId="50e56407-4ce4-4e26-9094-8344d746bf20" providerId="ADAL" clId="{68C16214-B7DE-4368-815F-C21B36A95D89}" dt="2025-01-06T14:18:24.718" v="6083" actId="2696"/>
        <pc:sldMkLst>
          <pc:docMk/>
          <pc:sldMk cId="1160346380" sldId="273"/>
        </pc:sldMkLst>
        <pc:spChg chg="mod">
          <ac:chgData name="Sid Reid" userId="50e56407-4ce4-4e26-9094-8344d746bf20" providerId="ADAL" clId="{68C16214-B7DE-4368-815F-C21B36A95D89}" dt="2025-01-06T14:18:19.387" v="6082" actId="20577"/>
          <ac:spMkLst>
            <pc:docMk/>
            <pc:sldMk cId="1160346380" sldId="273"/>
            <ac:spMk id="9" creationId="{0341A583-23C9-CC7D-C707-D3358BE69361}"/>
          </ac:spMkLst>
        </pc:spChg>
        <pc:grpChg chg="del">
          <ac:chgData name="Sid Reid" userId="50e56407-4ce4-4e26-9094-8344d746bf20" providerId="ADAL" clId="{68C16214-B7DE-4368-815F-C21B36A95D89}" dt="2025-01-06T14:16:28.541" v="5972" actId="478"/>
          <ac:grpSpMkLst>
            <pc:docMk/>
            <pc:sldMk cId="1160346380" sldId="273"/>
            <ac:grpSpMk id="13" creationId="{3E83C866-A2BF-BA6E-19EA-05E98CB907CD}"/>
          </ac:grpSpMkLst>
        </pc:grpChg>
        <pc:picChg chg="add mod">
          <ac:chgData name="Sid Reid" userId="50e56407-4ce4-4e26-9094-8344d746bf20" providerId="ADAL" clId="{68C16214-B7DE-4368-815F-C21B36A95D89}" dt="2025-01-06T14:16:40.544" v="5977" actId="1076"/>
          <ac:picMkLst>
            <pc:docMk/>
            <pc:sldMk cId="1160346380" sldId="273"/>
            <ac:picMk id="4" creationId="{391C2F9B-27D2-207F-7C00-CBE493B35A2D}"/>
          </ac:picMkLst>
        </pc:picChg>
      </pc:sldChg>
      <pc:sldChg chg="addSp delSp modSp new mod modClrScheme chgLayout">
        <pc:chgData name="Sid Reid" userId="50e56407-4ce4-4e26-9094-8344d746bf20" providerId="ADAL" clId="{68C16214-B7DE-4368-815F-C21B36A95D89}" dt="2025-01-14T09:54:36.211" v="8947" actId="478"/>
        <pc:sldMkLst>
          <pc:docMk/>
          <pc:sldMk cId="1815577616" sldId="273"/>
        </pc:sldMkLst>
        <pc:spChg chg="del">
          <ac:chgData name="Sid Reid" userId="50e56407-4ce4-4e26-9094-8344d746bf20" providerId="ADAL" clId="{68C16214-B7DE-4368-815F-C21B36A95D89}" dt="2025-01-06T15:16:18.748" v="6825" actId="478"/>
          <ac:spMkLst>
            <pc:docMk/>
            <pc:sldMk cId="1815577616" sldId="273"/>
            <ac:spMk id="2" creationId="{AD314681-2CDA-79E6-103E-7AE36EC8822C}"/>
          </ac:spMkLst>
        </pc:spChg>
        <pc:spChg chg="mod ord">
          <ac:chgData name="Sid Reid" userId="50e56407-4ce4-4e26-9094-8344d746bf20" providerId="ADAL" clId="{68C16214-B7DE-4368-815F-C21B36A95D89}" dt="2025-01-14T09:51:20.787" v="8930" actId="700"/>
          <ac:spMkLst>
            <pc:docMk/>
            <pc:sldMk cId="1815577616" sldId="273"/>
            <ac:spMk id="2" creationId="{C2063C57-4594-3C04-88F1-4A15C01656F3}"/>
          </ac:spMkLst>
        </pc:spChg>
        <pc:spChg chg="mod ord">
          <ac:chgData name="Sid Reid" userId="50e56407-4ce4-4e26-9094-8344d746bf20" providerId="ADAL" clId="{68C16214-B7DE-4368-815F-C21B36A95D89}" dt="2025-01-14T09:42:32.683" v="8899"/>
          <ac:spMkLst>
            <pc:docMk/>
            <pc:sldMk cId="1815577616" sldId="273"/>
            <ac:spMk id="3" creationId="{9E5E2503-DF09-0583-BD26-5065C3D44553}"/>
          </ac:spMkLst>
        </pc:spChg>
        <pc:spChg chg="mod ord">
          <ac:chgData name="Sid Reid" userId="50e56407-4ce4-4e26-9094-8344d746bf20" providerId="ADAL" clId="{68C16214-B7DE-4368-815F-C21B36A95D89}" dt="2025-01-14T09:42:32.683" v="8899"/>
          <ac:spMkLst>
            <pc:docMk/>
            <pc:sldMk cId="1815577616" sldId="273"/>
            <ac:spMk id="4" creationId="{3B93CA16-CED8-FB65-FB2F-E11C4FCE84D5}"/>
          </ac:spMkLst>
        </pc:spChg>
        <pc:spChg chg="del">
          <ac:chgData name="Sid Reid" userId="50e56407-4ce4-4e26-9094-8344d746bf20" providerId="ADAL" clId="{68C16214-B7DE-4368-815F-C21B36A95D89}" dt="2025-01-06T15:18:54.430" v="6858" actId="700"/>
          <ac:spMkLst>
            <pc:docMk/>
            <pc:sldMk cId="1815577616" sldId="273"/>
            <ac:spMk id="5" creationId="{18F7BF0E-21A9-313D-80CB-BDCA2BD9B64A}"/>
          </ac:spMkLst>
        </pc:spChg>
        <pc:spChg chg="mod ord">
          <ac:chgData name="Sid Reid" userId="50e56407-4ce4-4e26-9094-8344d746bf20" providerId="ADAL" clId="{68C16214-B7DE-4368-815F-C21B36A95D89}" dt="2025-01-14T09:51:20.787" v="8930" actId="700"/>
          <ac:spMkLst>
            <pc:docMk/>
            <pc:sldMk cId="1815577616" sldId="273"/>
            <ac:spMk id="5" creationId="{9F633F57-4A89-7BBB-20A1-012466880C51}"/>
          </ac:spMkLst>
        </pc:spChg>
        <pc:spChg chg="del mod ord">
          <ac:chgData name="Sid Reid" userId="50e56407-4ce4-4e26-9094-8344d746bf20" providerId="ADAL" clId="{68C16214-B7DE-4368-815F-C21B36A95D89}" dt="2025-01-14T09:54:32.050" v="8946" actId="478"/>
          <ac:spMkLst>
            <pc:docMk/>
            <pc:sldMk cId="1815577616" sldId="273"/>
            <ac:spMk id="6" creationId="{D3296B00-8A8A-D6EA-0798-84DE119067BE}"/>
          </ac:spMkLst>
        </pc:spChg>
        <pc:spChg chg="add del mod ord">
          <ac:chgData name="Sid Reid" userId="50e56407-4ce4-4e26-9094-8344d746bf20" providerId="ADAL" clId="{68C16214-B7DE-4368-815F-C21B36A95D89}" dt="2025-01-14T09:54:28.557" v="8945" actId="478"/>
          <ac:spMkLst>
            <pc:docMk/>
            <pc:sldMk cId="1815577616" sldId="273"/>
            <ac:spMk id="7" creationId="{323325E0-FE06-2E85-1961-108959D7F54E}"/>
          </ac:spMkLst>
        </pc:spChg>
        <pc:spChg chg="add del mod ord">
          <ac:chgData name="Sid Reid" userId="50e56407-4ce4-4e26-9094-8344d746bf20" providerId="ADAL" clId="{68C16214-B7DE-4368-815F-C21B36A95D89}" dt="2025-01-06T15:18:58.381" v="6860" actId="478"/>
          <ac:spMkLst>
            <pc:docMk/>
            <pc:sldMk cId="1815577616" sldId="273"/>
            <ac:spMk id="10" creationId="{0A310F71-A171-5E64-5887-DD271FA7B3BE}"/>
          </ac:spMkLst>
        </pc:spChg>
        <pc:spChg chg="add del mod">
          <ac:chgData name="Sid Reid" userId="50e56407-4ce4-4e26-9094-8344d746bf20" providerId="ADAL" clId="{68C16214-B7DE-4368-815F-C21B36A95D89}" dt="2025-01-14T09:54:36.211" v="8947" actId="478"/>
          <ac:spMkLst>
            <pc:docMk/>
            <pc:sldMk cId="1815577616" sldId="273"/>
            <ac:spMk id="10" creationId="{81CE7B59-ED5B-AAE6-19BC-154E03860D46}"/>
          </ac:spMkLst>
        </pc:spChg>
        <pc:spChg chg="add mod ord">
          <ac:chgData name="Sid Reid" userId="50e56407-4ce4-4e26-9094-8344d746bf20" providerId="ADAL" clId="{68C16214-B7DE-4368-815F-C21B36A95D89}" dt="2025-01-14T09:51:20.829" v="8931" actId="27636"/>
          <ac:spMkLst>
            <pc:docMk/>
            <pc:sldMk cId="1815577616" sldId="273"/>
            <ac:spMk id="11" creationId="{FF4139AE-6383-6448-10AB-D9A340E790F8}"/>
          </ac:spMkLst>
        </pc:spChg>
        <pc:spChg chg="add mod">
          <ac:chgData name="Sid Reid" userId="50e56407-4ce4-4e26-9094-8344d746bf20" providerId="ADAL" clId="{68C16214-B7DE-4368-815F-C21B36A95D89}" dt="2025-01-06T15:19:51.707" v="6868" actId="208"/>
          <ac:spMkLst>
            <pc:docMk/>
            <pc:sldMk cId="1815577616" sldId="273"/>
            <ac:spMk id="12" creationId="{80249C0E-FA10-2072-1B82-7BC8814AF9BE}"/>
          </ac:spMkLst>
        </pc:spChg>
        <pc:spChg chg="add mod">
          <ac:chgData name="Sid Reid" userId="50e56407-4ce4-4e26-9094-8344d746bf20" providerId="ADAL" clId="{68C16214-B7DE-4368-815F-C21B36A95D89}" dt="2025-01-06T15:22:48.162" v="6929" actId="14100"/>
          <ac:spMkLst>
            <pc:docMk/>
            <pc:sldMk cId="1815577616" sldId="273"/>
            <ac:spMk id="13" creationId="{35C1C8D0-83D1-22BA-F2A3-0C7B9ACAD05B}"/>
          </ac:spMkLst>
        </pc:spChg>
        <pc:graphicFrameChg chg="add del mod modGraphic">
          <ac:chgData name="Sid Reid" userId="50e56407-4ce4-4e26-9094-8344d746bf20" providerId="ADAL" clId="{68C16214-B7DE-4368-815F-C21B36A95D89}" dt="2025-01-06T15:16:19.561" v="6826" actId="478"/>
          <ac:graphicFrameMkLst>
            <pc:docMk/>
            <pc:sldMk cId="1815577616" sldId="273"/>
            <ac:graphicFrameMk id="7" creationId="{FF7F2343-AFB9-4A17-D54D-FA51FD3EFC06}"/>
          </ac:graphicFrameMkLst>
        </pc:graphicFrameChg>
        <pc:picChg chg="add mod modCrop">
          <ac:chgData name="Sid Reid" userId="50e56407-4ce4-4e26-9094-8344d746bf20" providerId="ADAL" clId="{68C16214-B7DE-4368-815F-C21B36A95D89}" dt="2025-01-06T15:19:17.013" v="6862" actId="208"/>
          <ac:picMkLst>
            <pc:docMk/>
            <pc:sldMk cId="1815577616" sldId="273"/>
            <ac:picMk id="9" creationId="{9C139542-AE9F-DE01-8AA8-533BB96024E9}"/>
          </ac:picMkLst>
        </pc:picChg>
        <pc:picChg chg="add mod">
          <ac:chgData name="Sid Reid" userId="50e56407-4ce4-4e26-9094-8344d746bf20" providerId="ADAL" clId="{68C16214-B7DE-4368-815F-C21B36A95D89}" dt="2025-01-06T15:23:07.053" v="6933" actId="1076"/>
          <ac:picMkLst>
            <pc:docMk/>
            <pc:sldMk cId="1815577616" sldId="273"/>
            <ac:picMk id="15" creationId="{D23962CE-B2D2-DC80-17FA-72A6A6BE479D}"/>
          </ac:picMkLst>
        </pc:picChg>
        <pc:picChg chg="add del mod">
          <ac:chgData name="Sid Reid" userId="50e56407-4ce4-4e26-9094-8344d746bf20" providerId="ADAL" clId="{68C16214-B7DE-4368-815F-C21B36A95D89}" dt="2025-01-06T15:42:04.978" v="7078" actId="478"/>
          <ac:picMkLst>
            <pc:docMk/>
            <pc:sldMk cId="1815577616" sldId="273"/>
            <ac:picMk id="25" creationId="{541BCBCA-A716-C8D3-26BE-C7214D7A6172}"/>
          </ac:picMkLst>
        </pc:picChg>
        <pc:picChg chg="add mod">
          <ac:chgData name="Sid Reid" userId="50e56407-4ce4-4e26-9094-8344d746bf20" providerId="ADAL" clId="{68C16214-B7DE-4368-815F-C21B36A95D89}" dt="2025-01-06T15:42:28.266" v="7089" actId="1076"/>
          <ac:picMkLst>
            <pc:docMk/>
            <pc:sldMk cId="1815577616" sldId="273"/>
            <ac:picMk id="31" creationId="{37096433-2E6F-F876-6752-8F6E1773256E}"/>
          </ac:picMkLst>
        </pc:picChg>
        <pc:picChg chg="add mod">
          <ac:chgData name="Sid Reid" userId="50e56407-4ce4-4e26-9094-8344d746bf20" providerId="ADAL" clId="{68C16214-B7DE-4368-815F-C21B36A95D89}" dt="2025-01-06T15:43:23.473" v="7107" actId="208"/>
          <ac:picMkLst>
            <pc:docMk/>
            <pc:sldMk cId="1815577616" sldId="273"/>
            <ac:picMk id="1026" creationId="{F410EF41-DACF-29D0-0E72-74CDB610E913}"/>
          </ac:picMkLst>
        </pc:picChg>
        <pc:picChg chg="add mod">
          <ac:chgData name="Sid Reid" userId="50e56407-4ce4-4e26-9094-8344d746bf20" providerId="ADAL" clId="{68C16214-B7DE-4368-815F-C21B36A95D89}" dt="2025-01-06T15:42:10.885" v="7081" actId="1076"/>
          <ac:picMkLst>
            <pc:docMk/>
            <pc:sldMk cId="1815577616" sldId="273"/>
            <ac:picMk id="1028" creationId="{80989B96-5697-46E8-21A0-866D90ADD753}"/>
          </ac:picMkLst>
        </pc:picChg>
        <pc:picChg chg="add mod">
          <ac:chgData name="Sid Reid" userId="50e56407-4ce4-4e26-9094-8344d746bf20" providerId="ADAL" clId="{68C16214-B7DE-4368-815F-C21B36A95D89}" dt="2025-01-06T15:43:17.270" v="7106" actId="208"/>
          <ac:picMkLst>
            <pc:docMk/>
            <pc:sldMk cId="1815577616" sldId="273"/>
            <ac:picMk id="1030" creationId="{0115D821-479E-743C-DC7E-262CA488BC54}"/>
          </ac:picMkLst>
        </pc:picChg>
        <pc:cxnChg chg="add mod">
          <ac:chgData name="Sid Reid" userId="50e56407-4ce4-4e26-9094-8344d746bf20" providerId="ADAL" clId="{68C16214-B7DE-4368-815F-C21B36A95D89}" dt="2025-01-06T15:24:01.905" v="6943" actId="208"/>
          <ac:cxnSpMkLst>
            <pc:docMk/>
            <pc:sldMk cId="1815577616" sldId="273"/>
            <ac:cxnSpMk id="17" creationId="{493CA6EA-3690-BE91-F655-51BF42C91112}"/>
          </ac:cxnSpMkLst>
        </pc:cxnChg>
        <pc:cxnChg chg="add mod">
          <ac:chgData name="Sid Reid" userId="50e56407-4ce4-4e26-9094-8344d746bf20" providerId="ADAL" clId="{68C16214-B7DE-4368-815F-C21B36A95D89}" dt="2025-01-06T15:42:16.035" v="7083" actId="14100"/>
          <ac:cxnSpMkLst>
            <pc:docMk/>
            <pc:sldMk cId="1815577616" sldId="273"/>
            <ac:cxnSpMk id="27" creationId="{C036B727-DDFF-EF98-9339-F98343632060}"/>
          </ac:cxnSpMkLst>
        </pc:cxnChg>
        <pc:cxnChg chg="add mod">
          <ac:chgData name="Sid Reid" userId="50e56407-4ce4-4e26-9094-8344d746bf20" providerId="ADAL" clId="{68C16214-B7DE-4368-815F-C21B36A95D89}" dt="2025-01-06T15:42:28.266" v="7089" actId="1076"/>
          <ac:cxnSpMkLst>
            <pc:docMk/>
            <pc:sldMk cId="1815577616" sldId="273"/>
            <ac:cxnSpMk id="35" creationId="{1BA62C14-45E4-C011-9A58-81A1537C0003}"/>
          </ac:cxnSpMkLst>
        </pc:cxnChg>
        <pc:cxnChg chg="add del mod">
          <ac:chgData name="Sid Reid" userId="50e56407-4ce4-4e26-9094-8344d746bf20" providerId="ADAL" clId="{68C16214-B7DE-4368-815F-C21B36A95D89}" dt="2025-01-14T09:54:23.098" v="8944" actId="478"/>
          <ac:cxnSpMkLst>
            <pc:docMk/>
            <pc:sldMk cId="1815577616" sldId="273"/>
            <ac:cxnSpMk id="40" creationId="{65261C0D-0419-95FB-9114-01DEF215342E}"/>
          </ac:cxnSpMkLst>
        </pc:cxnChg>
        <pc:cxnChg chg="add mod">
          <ac:chgData name="Sid Reid" userId="50e56407-4ce4-4e26-9094-8344d746bf20" providerId="ADAL" clId="{68C16214-B7DE-4368-815F-C21B36A95D89}" dt="2025-01-06T15:43:13.192" v="7105" actId="14100"/>
          <ac:cxnSpMkLst>
            <pc:docMk/>
            <pc:sldMk cId="1815577616" sldId="273"/>
            <ac:cxnSpMk id="41" creationId="{F99B45E4-5F56-E7C8-1C31-E544F7FB09A0}"/>
          </ac:cxnSpMkLst>
        </pc:cxnChg>
        <pc:cxnChg chg="add mod">
          <ac:chgData name="Sid Reid" userId="50e56407-4ce4-4e26-9094-8344d746bf20" providerId="ADAL" clId="{68C16214-B7DE-4368-815F-C21B36A95D89}" dt="2025-01-06T15:52:25.862" v="7110" actId="14100"/>
          <ac:cxnSpMkLst>
            <pc:docMk/>
            <pc:sldMk cId="1815577616" sldId="273"/>
            <ac:cxnSpMk id="44" creationId="{07D71C01-DC30-2F77-38EF-E67CF5E698DC}"/>
          </ac:cxnSpMkLst>
        </pc:cxnChg>
      </pc:sldChg>
      <pc:sldChg chg="delSp modSp new mod modClrScheme chgLayout">
        <pc:chgData name="Sid Reid" userId="50e56407-4ce4-4e26-9094-8344d746bf20" providerId="ADAL" clId="{68C16214-B7DE-4368-815F-C21B36A95D89}" dt="2025-01-14T09:59:07.656" v="8951" actId="478"/>
        <pc:sldMkLst>
          <pc:docMk/>
          <pc:sldMk cId="1472555270" sldId="274"/>
        </pc:sldMkLst>
        <pc:spChg chg="mod ord">
          <ac:chgData name="Sid Reid" userId="50e56407-4ce4-4e26-9094-8344d746bf20" providerId="ADAL" clId="{68C16214-B7DE-4368-815F-C21B36A95D89}" dt="2025-01-14T09:51:20.787" v="8930" actId="700"/>
          <ac:spMkLst>
            <pc:docMk/>
            <pc:sldMk cId="1472555270" sldId="274"/>
            <ac:spMk id="2" creationId="{403A3864-9BC0-0B45-4551-5064AB02E287}"/>
          </ac:spMkLst>
        </pc:spChg>
        <pc:spChg chg="mod">
          <ac:chgData name="Sid Reid" userId="50e56407-4ce4-4e26-9094-8344d746bf20" providerId="ADAL" clId="{68C16214-B7DE-4368-815F-C21B36A95D89}" dt="2025-01-14T09:42:32.683" v="8899"/>
          <ac:spMkLst>
            <pc:docMk/>
            <pc:sldMk cId="1472555270" sldId="274"/>
            <ac:spMk id="3" creationId="{9876C95A-C75C-6A18-40D5-07FF1873A80E}"/>
          </ac:spMkLst>
        </pc:spChg>
        <pc:spChg chg="mod ord">
          <ac:chgData name="Sid Reid" userId="50e56407-4ce4-4e26-9094-8344d746bf20" providerId="ADAL" clId="{68C16214-B7DE-4368-815F-C21B36A95D89}" dt="2025-01-14T09:51:20.787" v="8930" actId="700"/>
          <ac:spMkLst>
            <pc:docMk/>
            <pc:sldMk cId="1472555270" sldId="274"/>
            <ac:spMk id="4" creationId="{FF6C5EE3-D2C9-B604-4771-7F35B92D8ED1}"/>
          </ac:spMkLst>
        </pc:spChg>
        <pc:spChg chg="mod">
          <ac:chgData name="Sid Reid" userId="50e56407-4ce4-4e26-9094-8344d746bf20" providerId="ADAL" clId="{68C16214-B7DE-4368-815F-C21B36A95D89}" dt="2025-01-14T09:42:32.683" v="8899"/>
          <ac:spMkLst>
            <pc:docMk/>
            <pc:sldMk cId="1472555270" sldId="274"/>
            <ac:spMk id="5" creationId="{6468FCB5-971A-12F1-4F57-07A55E00CFBA}"/>
          </ac:spMkLst>
        </pc:spChg>
        <pc:spChg chg="del mod ord">
          <ac:chgData name="Sid Reid" userId="50e56407-4ce4-4e26-9094-8344d746bf20" providerId="ADAL" clId="{68C16214-B7DE-4368-815F-C21B36A95D89}" dt="2025-01-14T09:59:07.656" v="8951" actId="478"/>
          <ac:spMkLst>
            <pc:docMk/>
            <pc:sldMk cId="1472555270" sldId="274"/>
            <ac:spMk id="6" creationId="{CB77CD9F-7942-B4B1-8EEB-12723484D6CE}"/>
          </ac:spMkLst>
        </pc:spChg>
        <pc:spChg chg="mod ord">
          <ac:chgData name="Sid Reid" userId="50e56407-4ce4-4e26-9094-8344d746bf20" providerId="ADAL" clId="{68C16214-B7DE-4368-815F-C21B36A95D89}" dt="2025-01-14T09:51:20.787" v="8930" actId="700"/>
          <ac:spMkLst>
            <pc:docMk/>
            <pc:sldMk cId="1472555270" sldId="274"/>
            <ac:spMk id="7" creationId="{CF2C572A-7B98-620E-F6A5-E8F1173E67DC}"/>
          </ac:spMkLst>
        </pc:spChg>
        <pc:spChg chg="mod ord">
          <ac:chgData name="Sid Reid" userId="50e56407-4ce4-4e26-9094-8344d746bf20" providerId="ADAL" clId="{68C16214-B7DE-4368-815F-C21B36A95D89}" dt="2025-01-14T09:51:20.787" v="8930" actId="700"/>
          <ac:spMkLst>
            <pc:docMk/>
            <pc:sldMk cId="1472555270" sldId="274"/>
            <ac:spMk id="8" creationId="{79637C5F-7C5E-4060-41A3-A894F994190F}"/>
          </ac:spMkLst>
        </pc:spChg>
      </pc:sldChg>
      <pc:sldChg chg="delSp modSp add mod ord modClrScheme chgLayout">
        <pc:chgData name="Sid Reid" userId="50e56407-4ce4-4e26-9094-8344d746bf20" providerId="ADAL" clId="{68C16214-B7DE-4368-815F-C21B36A95D89}" dt="2025-01-14T11:02:56.973" v="9018" actId="700"/>
        <pc:sldMkLst>
          <pc:docMk/>
          <pc:sldMk cId="4246828723" sldId="275"/>
        </pc:sldMkLst>
        <pc:spChg chg="mod ord">
          <ac:chgData name="Sid Reid" userId="50e56407-4ce4-4e26-9094-8344d746bf20" providerId="ADAL" clId="{68C16214-B7DE-4368-815F-C21B36A95D89}" dt="2025-01-14T11:02:56.973" v="9018" actId="700"/>
          <ac:spMkLst>
            <pc:docMk/>
            <pc:sldMk cId="4246828723" sldId="275"/>
            <ac:spMk id="2" creationId="{28E3FF86-0709-B372-B9AE-8BCA917CDA07}"/>
          </ac:spMkLst>
        </pc:spChg>
        <pc:spChg chg="mod">
          <ac:chgData name="Sid Reid" userId="50e56407-4ce4-4e26-9094-8344d746bf20" providerId="ADAL" clId="{68C16214-B7DE-4368-815F-C21B36A95D89}" dt="2025-01-14T09:42:32.683" v="8899"/>
          <ac:spMkLst>
            <pc:docMk/>
            <pc:sldMk cId="4246828723" sldId="275"/>
            <ac:spMk id="3" creationId="{F181A779-3377-DF65-8A10-1AFF82BA6F55}"/>
          </ac:spMkLst>
        </pc:spChg>
        <pc:spChg chg="mod ord">
          <ac:chgData name="Sid Reid" userId="50e56407-4ce4-4e26-9094-8344d746bf20" providerId="ADAL" clId="{68C16214-B7DE-4368-815F-C21B36A95D89}" dt="2025-01-14T11:02:56.973" v="9018" actId="700"/>
          <ac:spMkLst>
            <pc:docMk/>
            <pc:sldMk cId="4246828723" sldId="275"/>
            <ac:spMk id="4" creationId="{A917108A-E794-CEA5-D1C0-FE236CDC440C}"/>
          </ac:spMkLst>
        </pc:spChg>
        <pc:spChg chg="mod">
          <ac:chgData name="Sid Reid" userId="50e56407-4ce4-4e26-9094-8344d746bf20" providerId="ADAL" clId="{68C16214-B7DE-4368-815F-C21B36A95D89}" dt="2025-01-14T09:42:32.683" v="8899"/>
          <ac:spMkLst>
            <pc:docMk/>
            <pc:sldMk cId="4246828723" sldId="275"/>
            <ac:spMk id="5" creationId="{5A89D041-480A-5130-7056-1F067D8AB452}"/>
          </ac:spMkLst>
        </pc:spChg>
        <pc:spChg chg="del mod ord">
          <ac:chgData name="Sid Reid" userId="50e56407-4ce4-4e26-9094-8344d746bf20" providerId="ADAL" clId="{68C16214-B7DE-4368-815F-C21B36A95D89}" dt="2025-01-14T11:02:54.589" v="9017" actId="478"/>
          <ac:spMkLst>
            <pc:docMk/>
            <pc:sldMk cId="4246828723" sldId="275"/>
            <ac:spMk id="6" creationId="{DF9664C2-3BCB-A920-1F8F-4A2E8221DDD8}"/>
          </ac:spMkLst>
        </pc:spChg>
        <pc:spChg chg="mod ord">
          <ac:chgData name="Sid Reid" userId="50e56407-4ce4-4e26-9094-8344d746bf20" providerId="ADAL" clId="{68C16214-B7DE-4368-815F-C21B36A95D89}" dt="2025-01-14T11:02:56.973" v="9018" actId="700"/>
          <ac:spMkLst>
            <pc:docMk/>
            <pc:sldMk cId="4246828723" sldId="275"/>
            <ac:spMk id="7" creationId="{F74A4C95-EBF6-568C-DF75-A23B56F65DA9}"/>
          </ac:spMkLst>
        </pc:spChg>
        <pc:spChg chg="mod ord">
          <ac:chgData name="Sid Reid" userId="50e56407-4ce4-4e26-9094-8344d746bf20" providerId="ADAL" clId="{68C16214-B7DE-4368-815F-C21B36A95D89}" dt="2025-01-14T11:02:56.973" v="9018" actId="700"/>
          <ac:spMkLst>
            <pc:docMk/>
            <pc:sldMk cId="4246828723" sldId="275"/>
            <ac:spMk id="8" creationId="{04869DF5-D418-A616-76C3-540019B88288}"/>
          </ac:spMkLst>
        </pc:spChg>
      </pc:sldChg>
      <pc:sldChg chg="addSp delSp modSp add mod modClrScheme chgLayout">
        <pc:chgData name="Sid Reid" userId="50e56407-4ce4-4e26-9094-8344d746bf20" providerId="ADAL" clId="{68C16214-B7DE-4368-815F-C21B36A95D89}" dt="2025-01-14T09:59:02.894" v="8950" actId="478"/>
        <pc:sldMkLst>
          <pc:docMk/>
          <pc:sldMk cId="83213712" sldId="276"/>
        </pc:sldMkLst>
        <pc:spChg chg="mod ord">
          <ac:chgData name="Sid Reid" userId="50e56407-4ce4-4e26-9094-8344d746bf20" providerId="ADAL" clId="{68C16214-B7DE-4368-815F-C21B36A95D89}" dt="2025-01-14T09:51:20.787" v="8930" actId="700"/>
          <ac:spMkLst>
            <pc:docMk/>
            <pc:sldMk cId="83213712" sldId="276"/>
            <ac:spMk id="2" creationId="{1F54FD56-FD55-449A-85E4-74ECDD8E72E4}"/>
          </ac:spMkLst>
        </pc:spChg>
        <pc:spChg chg="mod">
          <ac:chgData name="Sid Reid" userId="50e56407-4ce4-4e26-9094-8344d746bf20" providerId="ADAL" clId="{68C16214-B7DE-4368-815F-C21B36A95D89}" dt="2025-01-14T09:42:32.683" v="8899"/>
          <ac:spMkLst>
            <pc:docMk/>
            <pc:sldMk cId="83213712" sldId="276"/>
            <ac:spMk id="3" creationId="{E89644E6-F87D-9BC9-65F2-4C2E5FAA5AF3}"/>
          </ac:spMkLst>
        </pc:spChg>
        <pc:spChg chg="mod ord">
          <ac:chgData name="Sid Reid" userId="50e56407-4ce4-4e26-9094-8344d746bf20" providerId="ADAL" clId="{68C16214-B7DE-4368-815F-C21B36A95D89}" dt="2025-01-14T09:51:20.787" v="8930" actId="700"/>
          <ac:spMkLst>
            <pc:docMk/>
            <pc:sldMk cId="83213712" sldId="276"/>
            <ac:spMk id="4" creationId="{ABFF643A-DC7D-AB0F-B9C5-85B26D2473A2}"/>
          </ac:spMkLst>
        </pc:spChg>
        <pc:spChg chg="mod">
          <ac:chgData name="Sid Reid" userId="50e56407-4ce4-4e26-9094-8344d746bf20" providerId="ADAL" clId="{68C16214-B7DE-4368-815F-C21B36A95D89}" dt="2025-01-14T09:42:32.683" v="8899"/>
          <ac:spMkLst>
            <pc:docMk/>
            <pc:sldMk cId="83213712" sldId="276"/>
            <ac:spMk id="5" creationId="{96975C7D-DB06-4F39-B5D4-E872BCB7EE75}"/>
          </ac:spMkLst>
        </pc:spChg>
        <pc:spChg chg="del mod ord">
          <ac:chgData name="Sid Reid" userId="50e56407-4ce4-4e26-9094-8344d746bf20" providerId="ADAL" clId="{68C16214-B7DE-4368-815F-C21B36A95D89}" dt="2025-01-14T09:59:02.894" v="8950" actId="478"/>
          <ac:spMkLst>
            <pc:docMk/>
            <pc:sldMk cId="83213712" sldId="276"/>
            <ac:spMk id="6" creationId="{BD5F1C58-0C38-A0D7-B00C-749F9B5D66AD}"/>
          </ac:spMkLst>
        </pc:spChg>
        <pc:spChg chg="add mod">
          <ac:chgData name="Sid Reid" userId="50e56407-4ce4-4e26-9094-8344d746bf20" providerId="ADAL" clId="{68C16214-B7DE-4368-815F-C21B36A95D89}" dt="2025-01-06T16:51:04.116" v="8159" actId="1076"/>
          <ac:spMkLst>
            <pc:docMk/>
            <pc:sldMk cId="83213712" sldId="276"/>
            <ac:spMk id="7" creationId="{89EAF6D8-B09D-334B-5FCC-79E23667CF24}"/>
          </ac:spMkLst>
        </pc:spChg>
        <pc:spChg chg="mod ord">
          <ac:chgData name="Sid Reid" userId="50e56407-4ce4-4e26-9094-8344d746bf20" providerId="ADAL" clId="{68C16214-B7DE-4368-815F-C21B36A95D89}" dt="2025-01-14T09:51:20.787" v="8930" actId="700"/>
          <ac:spMkLst>
            <pc:docMk/>
            <pc:sldMk cId="83213712" sldId="276"/>
            <ac:spMk id="7" creationId="{E10CB2E4-EF88-8207-5C7C-EA2E9FEA0C74}"/>
          </ac:spMkLst>
        </pc:spChg>
        <pc:spChg chg="mod ord">
          <ac:chgData name="Sid Reid" userId="50e56407-4ce4-4e26-9094-8344d746bf20" providerId="ADAL" clId="{68C16214-B7DE-4368-815F-C21B36A95D89}" dt="2025-01-14T09:51:20.787" v="8930" actId="700"/>
          <ac:spMkLst>
            <pc:docMk/>
            <pc:sldMk cId="83213712" sldId="276"/>
            <ac:spMk id="8" creationId="{C9B059FB-5663-3557-B3F3-B01B5D5D6368}"/>
          </ac:spMkLst>
        </pc:spChg>
        <pc:spChg chg="add">
          <ac:chgData name="Sid Reid" userId="50e56407-4ce4-4e26-9094-8344d746bf20" providerId="ADAL" clId="{68C16214-B7DE-4368-815F-C21B36A95D89}" dt="2025-01-06T16:54:23.381" v="8295"/>
          <ac:spMkLst>
            <pc:docMk/>
            <pc:sldMk cId="83213712" sldId="276"/>
            <ac:spMk id="8" creationId="{EF3605A3-8D95-8B13-6FB9-9726E79CDB78}"/>
          </ac:spMkLst>
        </pc:spChg>
      </pc:sldChg>
      <pc:sldChg chg="new del">
        <pc:chgData name="Sid Reid" userId="50e56407-4ce4-4e26-9094-8344d746bf20" providerId="ADAL" clId="{68C16214-B7DE-4368-815F-C21B36A95D89}" dt="2025-01-06T16:50:00.982" v="7989" actId="680"/>
        <pc:sldMkLst>
          <pc:docMk/>
          <pc:sldMk cId="2456282754" sldId="276"/>
        </pc:sldMkLst>
      </pc:sldChg>
      <pc:sldChg chg="new del">
        <pc:chgData name="Sid Reid" userId="50e56407-4ce4-4e26-9094-8344d746bf20" providerId="ADAL" clId="{68C16214-B7DE-4368-815F-C21B36A95D89}" dt="2025-01-06T16:59:18.822" v="8503" actId="47"/>
        <pc:sldMkLst>
          <pc:docMk/>
          <pc:sldMk cId="946888912" sldId="277"/>
        </pc:sldMkLst>
      </pc:sldChg>
      <pc:sldChg chg="delSp modSp add mod modClrScheme chgLayout">
        <pc:chgData name="Sid Reid" userId="50e56407-4ce4-4e26-9094-8344d746bf20" providerId="ADAL" clId="{68C16214-B7DE-4368-815F-C21B36A95D89}" dt="2025-01-14T09:58:56.415" v="8949" actId="478"/>
        <pc:sldMkLst>
          <pc:docMk/>
          <pc:sldMk cId="1655519296" sldId="278"/>
        </pc:sldMkLst>
        <pc:spChg chg="mod ord">
          <ac:chgData name="Sid Reid" userId="50e56407-4ce4-4e26-9094-8344d746bf20" providerId="ADAL" clId="{68C16214-B7DE-4368-815F-C21B36A95D89}" dt="2025-01-14T09:51:20.787" v="8930" actId="700"/>
          <ac:spMkLst>
            <pc:docMk/>
            <pc:sldMk cId="1655519296" sldId="278"/>
            <ac:spMk id="2" creationId="{A638555A-E1CE-AF96-EEE8-E70F5A6AC942}"/>
          </ac:spMkLst>
        </pc:spChg>
        <pc:spChg chg="mod">
          <ac:chgData name="Sid Reid" userId="50e56407-4ce4-4e26-9094-8344d746bf20" providerId="ADAL" clId="{68C16214-B7DE-4368-815F-C21B36A95D89}" dt="2025-01-14T09:42:32.683" v="8899"/>
          <ac:spMkLst>
            <pc:docMk/>
            <pc:sldMk cId="1655519296" sldId="278"/>
            <ac:spMk id="3" creationId="{42BD239A-92C6-FC51-9D01-C76B6E7F05C2}"/>
          </ac:spMkLst>
        </pc:spChg>
        <pc:spChg chg="mod ord">
          <ac:chgData name="Sid Reid" userId="50e56407-4ce4-4e26-9094-8344d746bf20" providerId="ADAL" clId="{68C16214-B7DE-4368-815F-C21B36A95D89}" dt="2025-01-14T09:51:20.787" v="8930" actId="700"/>
          <ac:spMkLst>
            <pc:docMk/>
            <pc:sldMk cId="1655519296" sldId="278"/>
            <ac:spMk id="4" creationId="{39018704-CF08-871B-F07D-F5B9957CA8A3}"/>
          </ac:spMkLst>
        </pc:spChg>
        <pc:spChg chg="mod">
          <ac:chgData name="Sid Reid" userId="50e56407-4ce4-4e26-9094-8344d746bf20" providerId="ADAL" clId="{68C16214-B7DE-4368-815F-C21B36A95D89}" dt="2025-01-14T09:42:32.683" v="8899"/>
          <ac:spMkLst>
            <pc:docMk/>
            <pc:sldMk cId="1655519296" sldId="278"/>
            <ac:spMk id="5" creationId="{B57F104E-C298-A7F3-7F01-6976204B3637}"/>
          </ac:spMkLst>
        </pc:spChg>
        <pc:spChg chg="del mod ord">
          <ac:chgData name="Sid Reid" userId="50e56407-4ce4-4e26-9094-8344d746bf20" providerId="ADAL" clId="{68C16214-B7DE-4368-815F-C21B36A95D89}" dt="2025-01-14T09:58:56.415" v="8949" actId="478"/>
          <ac:spMkLst>
            <pc:docMk/>
            <pc:sldMk cId="1655519296" sldId="278"/>
            <ac:spMk id="6" creationId="{FA515710-5B95-B95B-ECBA-DBAE8822E081}"/>
          </ac:spMkLst>
        </pc:spChg>
        <pc:spChg chg="mod ord">
          <ac:chgData name="Sid Reid" userId="50e56407-4ce4-4e26-9094-8344d746bf20" providerId="ADAL" clId="{68C16214-B7DE-4368-815F-C21B36A95D89}" dt="2025-01-14T09:51:20.787" v="8930" actId="700"/>
          <ac:spMkLst>
            <pc:docMk/>
            <pc:sldMk cId="1655519296" sldId="278"/>
            <ac:spMk id="7" creationId="{A5923E38-5763-881C-2E5E-2DE1ABFC3AB0}"/>
          </ac:spMkLst>
        </pc:spChg>
        <pc:spChg chg="mod ord">
          <ac:chgData name="Sid Reid" userId="50e56407-4ce4-4e26-9094-8344d746bf20" providerId="ADAL" clId="{68C16214-B7DE-4368-815F-C21B36A95D89}" dt="2025-01-14T09:51:20.787" v="8930" actId="700"/>
          <ac:spMkLst>
            <pc:docMk/>
            <pc:sldMk cId="1655519296" sldId="278"/>
            <ac:spMk id="8" creationId="{4A5AE059-6050-8714-147C-3809F7139472}"/>
          </ac:spMkLst>
        </pc:spChg>
      </pc:sldChg>
      <pc:sldChg chg="addSp delSp modSp add mod ord">
        <pc:chgData name="Sid Reid" userId="50e56407-4ce4-4e26-9094-8344d746bf20" providerId="ADAL" clId="{68C16214-B7DE-4368-815F-C21B36A95D89}" dt="2025-01-14T10:13:59.183" v="9007" actId="18131"/>
        <pc:sldMkLst>
          <pc:docMk/>
          <pc:sldMk cId="3975097890" sldId="279"/>
        </pc:sldMkLst>
        <pc:spChg chg="add del mod">
          <ac:chgData name="Sid Reid" userId="50e56407-4ce4-4e26-9094-8344d746bf20" providerId="ADAL" clId="{68C16214-B7DE-4368-815F-C21B36A95D89}" dt="2025-01-14T10:13:50.098" v="9002" actId="931"/>
          <ac:spMkLst>
            <pc:docMk/>
            <pc:sldMk cId="3975097890" sldId="279"/>
            <ac:spMk id="5" creationId="{8C02389C-2812-B6D6-5A6C-A54F12169766}"/>
          </ac:spMkLst>
        </pc:spChg>
        <pc:spChg chg="mod">
          <ac:chgData name="Sid Reid" userId="50e56407-4ce4-4e26-9094-8344d746bf20" providerId="ADAL" clId="{68C16214-B7DE-4368-815F-C21B36A95D89}" dt="2025-01-14T10:13:10.125" v="8999" actId="404"/>
          <ac:spMkLst>
            <pc:docMk/>
            <pc:sldMk cId="3975097890" sldId="279"/>
            <ac:spMk id="9" creationId="{DB19BDE3-B233-1CEA-CC34-9DED008008A9}"/>
          </ac:spMkLst>
        </pc:spChg>
        <pc:picChg chg="add mod modCrop">
          <ac:chgData name="Sid Reid" userId="50e56407-4ce4-4e26-9094-8344d746bf20" providerId="ADAL" clId="{68C16214-B7DE-4368-815F-C21B36A95D89}" dt="2025-01-14T10:13:59.183" v="9007" actId="18131"/>
          <ac:picMkLst>
            <pc:docMk/>
            <pc:sldMk cId="3975097890" sldId="279"/>
            <ac:picMk id="7" creationId="{14FC3800-DD58-BC89-EC8D-7F395CBF0C2D}"/>
          </ac:picMkLst>
        </pc:picChg>
        <pc:picChg chg="del">
          <ac:chgData name="Sid Reid" userId="50e56407-4ce4-4e26-9094-8344d746bf20" providerId="ADAL" clId="{68C16214-B7DE-4368-815F-C21B36A95D89}" dt="2025-01-14T10:13:18.884" v="9001" actId="478"/>
          <ac:picMkLst>
            <pc:docMk/>
            <pc:sldMk cId="3975097890" sldId="279"/>
            <ac:picMk id="13" creationId="{3B2F11D3-724D-0B9C-26E4-73446FE6AE4C}"/>
          </ac:picMkLst>
        </pc:picChg>
      </pc:sldChg>
      <pc:sldChg chg="addSp delSp modSp new mod">
        <pc:chgData name="Sid Reid" userId="50e56407-4ce4-4e26-9094-8344d746bf20" providerId="ADAL" clId="{68C16214-B7DE-4368-815F-C21B36A95D89}" dt="2025-01-14T14:50:01.996" v="9478" actId="1076"/>
        <pc:sldMkLst>
          <pc:docMk/>
          <pc:sldMk cId="3764863425" sldId="280"/>
        </pc:sldMkLst>
        <pc:spChg chg="mod">
          <ac:chgData name="Sid Reid" userId="50e56407-4ce4-4e26-9094-8344d746bf20" providerId="ADAL" clId="{68C16214-B7DE-4368-815F-C21B36A95D89}" dt="2025-01-14T14:25:58.776" v="9088" actId="20577"/>
          <ac:spMkLst>
            <pc:docMk/>
            <pc:sldMk cId="3764863425" sldId="280"/>
            <ac:spMk id="2" creationId="{AC2705BC-4934-9EC7-9B71-99DEF7A93A70}"/>
          </ac:spMkLst>
        </pc:spChg>
        <pc:spChg chg="del">
          <ac:chgData name="Sid Reid" userId="50e56407-4ce4-4e26-9094-8344d746bf20" providerId="ADAL" clId="{68C16214-B7DE-4368-815F-C21B36A95D89}" dt="2025-01-14T14:26:24.188" v="9089" actId="478"/>
          <ac:spMkLst>
            <pc:docMk/>
            <pc:sldMk cId="3764863425" sldId="280"/>
            <ac:spMk id="3" creationId="{7B349AC8-C33B-7853-0702-684941909E59}"/>
          </ac:spMkLst>
        </pc:spChg>
        <pc:spChg chg="add mod">
          <ac:chgData name="Sid Reid" userId="50e56407-4ce4-4e26-9094-8344d746bf20" providerId="ADAL" clId="{68C16214-B7DE-4368-815F-C21B36A95D89}" dt="2025-01-14T14:40:05.184" v="9334" actId="14100"/>
          <ac:spMkLst>
            <pc:docMk/>
            <pc:sldMk cId="3764863425" sldId="280"/>
            <ac:spMk id="6" creationId="{B0C4CD36-03E8-D289-0240-EBB2F380715A}"/>
          </ac:spMkLst>
        </pc:spChg>
        <pc:spChg chg="add del mod">
          <ac:chgData name="Sid Reid" userId="50e56407-4ce4-4e26-9094-8344d746bf20" providerId="ADAL" clId="{68C16214-B7DE-4368-815F-C21B36A95D89}" dt="2025-01-14T14:30:15.683" v="9149" actId="478"/>
          <ac:spMkLst>
            <pc:docMk/>
            <pc:sldMk cId="3764863425" sldId="280"/>
            <ac:spMk id="7" creationId="{CA4C0F33-99FD-784D-689F-68D9D96182B6}"/>
          </ac:spMkLst>
        </pc:spChg>
        <pc:spChg chg="add del mod">
          <ac:chgData name="Sid Reid" userId="50e56407-4ce4-4e26-9094-8344d746bf20" providerId="ADAL" clId="{68C16214-B7DE-4368-815F-C21B36A95D89}" dt="2025-01-14T14:30:16.886" v="9150" actId="478"/>
          <ac:spMkLst>
            <pc:docMk/>
            <pc:sldMk cId="3764863425" sldId="280"/>
            <ac:spMk id="8" creationId="{287083C4-AA49-966A-D2B7-E48AE3DC838E}"/>
          </ac:spMkLst>
        </pc:spChg>
        <pc:spChg chg="add mod">
          <ac:chgData name="Sid Reid" userId="50e56407-4ce4-4e26-9094-8344d746bf20" providerId="ADAL" clId="{68C16214-B7DE-4368-815F-C21B36A95D89}" dt="2025-01-14T14:40:28.004" v="9340" actId="1076"/>
          <ac:spMkLst>
            <pc:docMk/>
            <pc:sldMk cId="3764863425" sldId="280"/>
            <ac:spMk id="128" creationId="{CCCF0FBE-29EA-BC28-634E-A5F6E2F29413}"/>
          </ac:spMkLst>
        </pc:spChg>
        <pc:spChg chg="add mod">
          <ac:chgData name="Sid Reid" userId="50e56407-4ce4-4e26-9094-8344d746bf20" providerId="ADAL" clId="{68C16214-B7DE-4368-815F-C21B36A95D89}" dt="2025-01-14T14:47:18.159" v="9454" actId="1076"/>
          <ac:spMkLst>
            <pc:docMk/>
            <pc:sldMk cId="3764863425" sldId="280"/>
            <ac:spMk id="261" creationId="{7A256B48-01B9-97FF-5A8C-9499603624FE}"/>
          </ac:spMkLst>
        </pc:spChg>
        <pc:spChg chg="add mod">
          <ac:chgData name="Sid Reid" userId="50e56407-4ce4-4e26-9094-8344d746bf20" providerId="ADAL" clId="{68C16214-B7DE-4368-815F-C21B36A95D89}" dt="2025-01-14T14:49:45.150" v="9476" actId="1076"/>
          <ac:spMkLst>
            <pc:docMk/>
            <pc:sldMk cId="3764863425" sldId="280"/>
            <ac:spMk id="264" creationId="{467EC57A-9987-872A-556D-12D07392128E}"/>
          </ac:spMkLst>
        </pc:spChg>
        <pc:spChg chg="add mod">
          <ac:chgData name="Sid Reid" userId="50e56407-4ce4-4e26-9094-8344d746bf20" providerId="ADAL" clId="{68C16214-B7DE-4368-815F-C21B36A95D89}" dt="2025-01-14T14:50:01.996" v="9478" actId="1076"/>
          <ac:spMkLst>
            <pc:docMk/>
            <pc:sldMk cId="3764863425" sldId="280"/>
            <ac:spMk id="265" creationId="{C0EE0E3A-DBA3-6AE1-458B-72F96D13CE3D}"/>
          </ac:spMkLst>
        </pc:spChg>
        <pc:grpChg chg="add del mod">
          <ac:chgData name="Sid Reid" userId="50e56407-4ce4-4e26-9094-8344d746bf20" providerId="ADAL" clId="{68C16214-B7DE-4368-815F-C21B36A95D89}" dt="2025-01-14T14:35:12.231" v="9246" actId="478"/>
          <ac:grpSpMkLst>
            <pc:docMk/>
            <pc:sldMk cId="3764863425" sldId="280"/>
            <ac:grpSpMk id="35" creationId="{C2D89049-8D94-3024-4D6C-0E35A9720E93}"/>
          </ac:grpSpMkLst>
        </pc:grpChg>
        <pc:grpChg chg="add del mod">
          <ac:chgData name="Sid Reid" userId="50e56407-4ce4-4e26-9094-8344d746bf20" providerId="ADAL" clId="{68C16214-B7DE-4368-815F-C21B36A95D89}" dt="2025-01-14T14:35:13.616" v="9247" actId="478"/>
          <ac:grpSpMkLst>
            <pc:docMk/>
            <pc:sldMk cId="3764863425" sldId="280"/>
            <ac:grpSpMk id="36" creationId="{79F3363E-722F-30BF-E58F-AEB8BBD8726A}"/>
          </ac:grpSpMkLst>
        </pc:grpChg>
        <pc:grpChg chg="add del mod">
          <ac:chgData name="Sid Reid" userId="50e56407-4ce4-4e26-9094-8344d746bf20" providerId="ADAL" clId="{68C16214-B7DE-4368-815F-C21B36A95D89}" dt="2025-01-14T14:35:14.680" v="9248" actId="478"/>
          <ac:grpSpMkLst>
            <pc:docMk/>
            <pc:sldMk cId="3764863425" sldId="280"/>
            <ac:grpSpMk id="41" creationId="{9952ADCA-75E1-25DD-D23C-0FA541A8EF75}"/>
          </ac:grpSpMkLst>
        </pc:grpChg>
        <pc:grpChg chg="add del mod">
          <ac:chgData name="Sid Reid" userId="50e56407-4ce4-4e26-9094-8344d746bf20" providerId="ADAL" clId="{68C16214-B7DE-4368-815F-C21B36A95D89}" dt="2025-01-14T14:35:15.258" v="9249" actId="478"/>
          <ac:grpSpMkLst>
            <pc:docMk/>
            <pc:sldMk cId="3764863425" sldId="280"/>
            <ac:grpSpMk id="46" creationId="{DB39476E-293F-887F-3E84-E8675B95A180}"/>
          </ac:grpSpMkLst>
        </pc:grpChg>
        <pc:grpChg chg="add del mod">
          <ac:chgData name="Sid Reid" userId="50e56407-4ce4-4e26-9094-8344d746bf20" providerId="ADAL" clId="{68C16214-B7DE-4368-815F-C21B36A95D89}" dt="2025-01-14T14:35:10.512" v="9245" actId="478"/>
          <ac:grpSpMkLst>
            <pc:docMk/>
            <pc:sldMk cId="3764863425" sldId="280"/>
            <ac:grpSpMk id="51" creationId="{E07B517F-0EC7-C396-68CF-8D25DEA39538}"/>
          </ac:grpSpMkLst>
        </pc:grpChg>
        <pc:grpChg chg="add del mod">
          <ac:chgData name="Sid Reid" userId="50e56407-4ce4-4e26-9094-8344d746bf20" providerId="ADAL" clId="{68C16214-B7DE-4368-815F-C21B36A95D89}" dt="2025-01-14T14:35:10.512" v="9245" actId="478"/>
          <ac:grpSpMkLst>
            <pc:docMk/>
            <pc:sldMk cId="3764863425" sldId="280"/>
            <ac:grpSpMk id="56" creationId="{3072FDA4-A1E0-08E1-CFC1-B824FAE337AA}"/>
          </ac:grpSpMkLst>
        </pc:grpChg>
        <pc:grpChg chg="add del mod">
          <ac:chgData name="Sid Reid" userId="50e56407-4ce4-4e26-9094-8344d746bf20" providerId="ADAL" clId="{68C16214-B7DE-4368-815F-C21B36A95D89}" dt="2025-01-14T14:35:10.512" v="9245" actId="478"/>
          <ac:grpSpMkLst>
            <pc:docMk/>
            <pc:sldMk cId="3764863425" sldId="280"/>
            <ac:grpSpMk id="61" creationId="{43350A14-0A76-B716-C12A-26FF58997304}"/>
          </ac:grpSpMkLst>
        </pc:grpChg>
        <pc:grpChg chg="add del mod">
          <ac:chgData name="Sid Reid" userId="50e56407-4ce4-4e26-9094-8344d746bf20" providerId="ADAL" clId="{68C16214-B7DE-4368-815F-C21B36A95D89}" dt="2025-01-14T14:35:10.512" v="9245" actId="478"/>
          <ac:grpSpMkLst>
            <pc:docMk/>
            <pc:sldMk cId="3764863425" sldId="280"/>
            <ac:grpSpMk id="66" creationId="{2E306F96-E258-8C83-5F6B-81CF7CEC8878}"/>
          </ac:grpSpMkLst>
        </pc:grpChg>
        <pc:grpChg chg="add del mod">
          <ac:chgData name="Sid Reid" userId="50e56407-4ce4-4e26-9094-8344d746bf20" providerId="ADAL" clId="{68C16214-B7DE-4368-815F-C21B36A95D89}" dt="2025-01-14T14:35:07.872" v="9243" actId="1076"/>
          <ac:grpSpMkLst>
            <pc:docMk/>
            <pc:sldMk cId="3764863425" sldId="280"/>
            <ac:grpSpMk id="71" creationId="{9CE45CD0-664F-538D-6618-F6CF96E3CBA6}"/>
          </ac:grpSpMkLst>
        </pc:grpChg>
        <pc:grpChg chg="add mod">
          <ac:chgData name="Sid Reid" userId="50e56407-4ce4-4e26-9094-8344d746bf20" providerId="ADAL" clId="{68C16214-B7DE-4368-815F-C21B36A95D89}" dt="2025-01-14T14:47:14.836" v="9453" actId="1076"/>
          <ac:grpSpMkLst>
            <pc:docMk/>
            <pc:sldMk cId="3764863425" sldId="280"/>
            <ac:grpSpMk id="126" creationId="{E4659FF9-335F-713B-0117-C91009E17D0D}"/>
          </ac:grpSpMkLst>
        </pc:grpChg>
        <pc:grpChg chg="add del mod">
          <ac:chgData name="Sid Reid" userId="50e56407-4ce4-4e26-9094-8344d746bf20" providerId="ADAL" clId="{68C16214-B7DE-4368-815F-C21B36A95D89}" dt="2025-01-14T14:40:19.178" v="9338" actId="478"/>
          <ac:grpSpMkLst>
            <pc:docMk/>
            <pc:sldMk cId="3764863425" sldId="280"/>
            <ac:grpSpMk id="129" creationId="{BAE4CC24-62A1-C90F-E6FD-0ADC4000E3C3}"/>
          </ac:grpSpMkLst>
        </pc:grpChg>
        <pc:grpChg chg="add del mod">
          <ac:chgData name="Sid Reid" userId="50e56407-4ce4-4e26-9094-8344d746bf20" providerId="ADAL" clId="{68C16214-B7DE-4368-815F-C21B36A95D89}" dt="2025-01-14T14:40:41.912" v="9343" actId="165"/>
          <ac:grpSpMkLst>
            <pc:docMk/>
            <pc:sldMk cId="3764863425" sldId="280"/>
            <ac:grpSpMk id="151" creationId="{EEE7722A-04AA-D82A-D76B-317ACF248E46}"/>
          </ac:grpSpMkLst>
        </pc:grpChg>
        <pc:grpChg chg="add del mod">
          <ac:chgData name="Sid Reid" userId="50e56407-4ce4-4e26-9094-8344d746bf20" providerId="ADAL" clId="{68C16214-B7DE-4368-815F-C21B36A95D89}" dt="2025-01-14T14:41:34.823" v="9357" actId="478"/>
          <ac:grpSpMkLst>
            <pc:docMk/>
            <pc:sldMk cId="3764863425" sldId="280"/>
            <ac:grpSpMk id="176" creationId="{C68DF97E-9262-1215-B4FD-D63C86E7630C}"/>
          </ac:grpSpMkLst>
        </pc:grpChg>
        <pc:grpChg chg="add del mod">
          <ac:chgData name="Sid Reid" userId="50e56407-4ce4-4e26-9094-8344d746bf20" providerId="ADAL" clId="{68C16214-B7DE-4368-815F-C21B36A95D89}" dt="2025-01-14T14:41:45.841" v="9361" actId="165"/>
          <ac:grpSpMkLst>
            <pc:docMk/>
            <pc:sldMk cId="3764863425" sldId="280"/>
            <ac:grpSpMk id="196" creationId="{8BEA1544-19C2-CD71-9F96-AC60C4CEF43D}"/>
          </ac:grpSpMkLst>
        </pc:grpChg>
        <pc:picChg chg="add mod ord">
          <ac:chgData name="Sid Reid" userId="50e56407-4ce4-4e26-9094-8344d746bf20" providerId="ADAL" clId="{68C16214-B7DE-4368-815F-C21B36A95D89}" dt="2025-01-14T14:39:38.737" v="9325" actId="1076"/>
          <ac:picMkLst>
            <pc:docMk/>
            <pc:sldMk cId="3764863425" sldId="280"/>
            <ac:picMk id="10" creationId="{A5F2028B-DB3F-73FA-853C-631DCB001F39}"/>
          </ac:picMkLst>
        </pc:picChg>
        <pc:picChg chg="add del mod">
          <ac:chgData name="Sid Reid" userId="50e56407-4ce4-4e26-9094-8344d746bf20" providerId="ADAL" clId="{68C16214-B7DE-4368-815F-C21B36A95D89}" dt="2025-01-14T14:29:46.949" v="9142" actId="478"/>
          <ac:picMkLst>
            <pc:docMk/>
            <pc:sldMk cId="3764863425" sldId="280"/>
            <ac:picMk id="11" creationId="{D428B9EB-A86D-005D-B426-F01B8E1C89E7}"/>
          </ac:picMkLst>
        </pc:picChg>
        <pc:picChg chg="add del mod">
          <ac:chgData name="Sid Reid" userId="50e56407-4ce4-4e26-9094-8344d746bf20" providerId="ADAL" clId="{68C16214-B7DE-4368-815F-C21B36A95D89}" dt="2025-01-14T14:30:23.543" v="9152" actId="478"/>
          <ac:picMkLst>
            <pc:docMk/>
            <pc:sldMk cId="3764863425" sldId="280"/>
            <ac:picMk id="12" creationId="{F3B85B0B-9C04-9406-9363-BE20895A6C2B}"/>
          </ac:picMkLst>
        </pc:picChg>
        <pc:picChg chg="add mod">
          <ac:chgData name="Sid Reid" userId="50e56407-4ce4-4e26-9094-8344d746bf20" providerId="ADAL" clId="{68C16214-B7DE-4368-815F-C21B36A95D89}" dt="2025-01-14T14:39:52.578" v="9330" actId="1076"/>
          <ac:picMkLst>
            <pc:docMk/>
            <pc:sldMk cId="3764863425" sldId="280"/>
            <ac:picMk id="127" creationId="{E3CAC525-94D6-FF23-AF15-A7E1637777B6}"/>
          </ac:picMkLst>
        </pc:picChg>
        <pc:picChg chg="add del mod">
          <ac:chgData name="Sid Reid" userId="50e56407-4ce4-4e26-9094-8344d746bf20" providerId="ADAL" clId="{68C16214-B7DE-4368-815F-C21B36A95D89}" dt="2025-01-14T14:40:18.233" v="9337" actId="478"/>
          <ac:picMkLst>
            <pc:docMk/>
            <pc:sldMk cId="3764863425" sldId="280"/>
            <ac:picMk id="149" creationId="{608CFC4D-925D-3600-D77C-A15E1E53E5A6}"/>
          </ac:picMkLst>
        </pc:picChg>
        <pc:picChg chg="add del mod">
          <ac:chgData name="Sid Reid" userId="50e56407-4ce4-4e26-9094-8344d746bf20" providerId="ADAL" clId="{68C16214-B7DE-4368-815F-C21B36A95D89}" dt="2025-01-14T14:40:20.499" v="9339" actId="478"/>
          <ac:picMkLst>
            <pc:docMk/>
            <pc:sldMk cId="3764863425" sldId="280"/>
            <ac:picMk id="150" creationId="{2500C7B2-DC1C-0472-F5EA-1192F974FF51}"/>
          </ac:picMkLst>
        </pc:picChg>
        <pc:picChg chg="add mod">
          <ac:chgData name="Sid Reid" userId="50e56407-4ce4-4e26-9094-8344d746bf20" providerId="ADAL" clId="{68C16214-B7DE-4368-815F-C21B36A95D89}" dt="2025-01-14T14:46:47.292" v="9447" actId="1076"/>
          <ac:picMkLst>
            <pc:docMk/>
            <pc:sldMk cId="3764863425" sldId="280"/>
            <ac:picMk id="259" creationId="{D6C638C0-BB5B-E86C-AFFF-299A8E56E352}"/>
          </ac:picMkLst>
        </pc:picChg>
        <pc:picChg chg="add mod">
          <ac:chgData name="Sid Reid" userId="50e56407-4ce4-4e26-9094-8344d746bf20" providerId="ADAL" clId="{68C16214-B7DE-4368-815F-C21B36A95D89}" dt="2025-01-14T14:47:03.191" v="9450" actId="1076"/>
          <ac:picMkLst>
            <pc:docMk/>
            <pc:sldMk cId="3764863425" sldId="280"/>
            <ac:picMk id="260" creationId="{9063F700-9F1B-0E2D-206F-0ADE76C005D9}"/>
          </ac:picMkLst>
        </pc:picChg>
        <pc:picChg chg="add mod">
          <ac:chgData name="Sid Reid" userId="50e56407-4ce4-4e26-9094-8344d746bf20" providerId="ADAL" clId="{68C16214-B7DE-4368-815F-C21B36A95D89}" dt="2025-01-14T14:48:55.425" v="9457" actId="207"/>
          <ac:picMkLst>
            <pc:docMk/>
            <pc:sldMk cId="3764863425" sldId="280"/>
            <ac:picMk id="263" creationId="{C56182E2-11AA-5E9F-D593-76CBBEDB30B9}"/>
          </ac:picMkLst>
        </pc:picChg>
        <pc:cxnChg chg="add del mod topLvl">
          <ac:chgData name="Sid Reid" userId="50e56407-4ce4-4e26-9094-8344d746bf20" providerId="ADAL" clId="{68C16214-B7DE-4368-815F-C21B36A95D89}" dt="2025-01-14T14:34:22.208" v="9228" actId="165"/>
          <ac:cxnSpMkLst>
            <pc:docMk/>
            <pc:sldMk cId="3764863425" sldId="280"/>
            <ac:cxnSpMk id="14" creationId="{16EEAFCA-D03A-BB53-4748-2FDF6D5C2A01}"/>
          </ac:cxnSpMkLst>
        </pc:cxnChg>
        <pc:cxnChg chg="add mod topLvl">
          <ac:chgData name="Sid Reid" userId="50e56407-4ce4-4e26-9094-8344d746bf20" providerId="ADAL" clId="{68C16214-B7DE-4368-815F-C21B36A95D89}" dt="2025-01-14T14:34:22.208" v="9228" actId="165"/>
          <ac:cxnSpMkLst>
            <pc:docMk/>
            <pc:sldMk cId="3764863425" sldId="280"/>
            <ac:cxnSpMk id="19" creationId="{CCE71488-3A98-B21C-07D1-189FEF2860AE}"/>
          </ac:cxnSpMkLst>
        </pc:cxnChg>
        <pc:cxnChg chg="add del mod topLvl">
          <ac:chgData name="Sid Reid" userId="50e56407-4ce4-4e26-9094-8344d746bf20" providerId="ADAL" clId="{68C16214-B7DE-4368-815F-C21B36A95D89}" dt="2025-01-14T14:34:22.208" v="9228" actId="165"/>
          <ac:cxnSpMkLst>
            <pc:docMk/>
            <pc:sldMk cId="3764863425" sldId="280"/>
            <ac:cxnSpMk id="23" creationId="{415C6070-E765-90D7-F898-0CA6943555B3}"/>
          </ac:cxnSpMkLst>
        </pc:cxnChg>
        <pc:cxnChg chg="add del mod topLvl">
          <ac:chgData name="Sid Reid" userId="50e56407-4ce4-4e26-9094-8344d746bf20" providerId="ADAL" clId="{68C16214-B7DE-4368-815F-C21B36A95D89}" dt="2025-01-14T14:34:22.208" v="9228" actId="165"/>
          <ac:cxnSpMkLst>
            <pc:docMk/>
            <pc:sldMk cId="3764863425" sldId="280"/>
            <ac:cxnSpMk id="25" creationId="{4E5BD734-5AD3-0638-C751-132E89C75FE1}"/>
          </ac:cxnSpMkLst>
        </pc:cxnChg>
        <pc:cxnChg chg="add del mod">
          <ac:chgData name="Sid Reid" userId="50e56407-4ce4-4e26-9094-8344d746bf20" providerId="ADAL" clId="{68C16214-B7DE-4368-815F-C21B36A95D89}" dt="2025-01-14T14:32:15.274" v="9197" actId="11529"/>
          <ac:cxnSpMkLst>
            <pc:docMk/>
            <pc:sldMk cId="3764863425" sldId="280"/>
            <ac:cxnSpMk id="27" creationId="{49DA3984-0DDE-73E3-B7D1-B781A0E5259C}"/>
          </ac:cxnSpMkLst>
        </pc:cxnChg>
        <pc:cxnChg chg="mod">
          <ac:chgData name="Sid Reid" userId="50e56407-4ce4-4e26-9094-8344d746bf20" providerId="ADAL" clId="{68C16214-B7DE-4368-815F-C21B36A95D89}" dt="2025-01-14T14:32:22.909" v="9199"/>
          <ac:cxnSpMkLst>
            <pc:docMk/>
            <pc:sldMk cId="3764863425" sldId="280"/>
            <ac:cxnSpMk id="37" creationId="{2A5FE6B9-CD34-8254-9852-37699945FAE2}"/>
          </ac:cxnSpMkLst>
        </pc:cxnChg>
        <pc:cxnChg chg="mod">
          <ac:chgData name="Sid Reid" userId="50e56407-4ce4-4e26-9094-8344d746bf20" providerId="ADAL" clId="{68C16214-B7DE-4368-815F-C21B36A95D89}" dt="2025-01-14T14:32:22.909" v="9199"/>
          <ac:cxnSpMkLst>
            <pc:docMk/>
            <pc:sldMk cId="3764863425" sldId="280"/>
            <ac:cxnSpMk id="38" creationId="{011A8783-7E7A-2F46-3EEB-F093BD27CD8F}"/>
          </ac:cxnSpMkLst>
        </pc:cxnChg>
        <pc:cxnChg chg="mod">
          <ac:chgData name="Sid Reid" userId="50e56407-4ce4-4e26-9094-8344d746bf20" providerId="ADAL" clId="{68C16214-B7DE-4368-815F-C21B36A95D89}" dt="2025-01-14T14:32:22.909" v="9199"/>
          <ac:cxnSpMkLst>
            <pc:docMk/>
            <pc:sldMk cId="3764863425" sldId="280"/>
            <ac:cxnSpMk id="39" creationId="{E3F85D9B-FEF9-E5EF-D713-C7B2B79B6075}"/>
          </ac:cxnSpMkLst>
        </pc:cxnChg>
        <pc:cxnChg chg="mod">
          <ac:chgData name="Sid Reid" userId="50e56407-4ce4-4e26-9094-8344d746bf20" providerId="ADAL" clId="{68C16214-B7DE-4368-815F-C21B36A95D89}" dt="2025-01-14T14:32:22.909" v="9199"/>
          <ac:cxnSpMkLst>
            <pc:docMk/>
            <pc:sldMk cId="3764863425" sldId="280"/>
            <ac:cxnSpMk id="40" creationId="{FE95D68A-CFA1-55EA-7606-7B64092ABAF7}"/>
          </ac:cxnSpMkLst>
        </pc:cxnChg>
        <pc:cxnChg chg="mod">
          <ac:chgData name="Sid Reid" userId="50e56407-4ce4-4e26-9094-8344d746bf20" providerId="ADAL" clId="{68C16214-B7DE-4368-815F-C21B36A95D89}" dt="2025-01-14T14:32:28.450" v="9201"/>
          <ac:cxnSpMkLst>
            <pc:docMk/>
            <pc:sldMk cId="3764863425" sldId="280"/>
            <ac:cxnSpMk id="42" creationId="{4137A894-C58A-9664-6274-58350873A313}"/>
          </ac:cxnSpMkLst>
        </pc:cxnChg>
        <pc:cxnChg chg="mod">
          <ac:chgData name="Sid Reid" userId="50e56407-4ce4-4e26-9094-8344d746bf20" providerId="ADAL" clId="{68C16214-B7DE-4368-815F-C21B36A95D89}" dt="2025-01-14T14:32:28.450" v="9201"/>
          <ac:cxnSpMkLst>
            <pc:docMk/>
            <pc:sldMk cId="3764863425" sldId="280"/>
            <ac:cxnSpMk id="43" creationId="{B570990E-87E1-0BF7-CB7A-01620C690060}"/>
          </ac:cxnSpMkLst>
        </pc:cxnChg>
        <pc:cxnChg chg="mod">
          <ac:chgData name="Sid Reid" userId="50e56407-4ce4-4e26-9094-8344d746bf20" providerId="ADAL" clId="{68C16214-B7DE-4368-815F-C21B36A95D89}" dt="2025-01-14T14:32:28.450" v="9201"/>
          <ac:cxnSpMkLst>
            <pc:docMk/>
            <pc:sldMk cId="3764863425" sldId="280"/>
            <ac:cxnSpMk id="44" creationId="{F3D03CFF-059B-2C2E-2F62-261C63CFA609}"/>
          </ac:cxnSpMkLst>
        </pc:cxnChg>
        <pc:cxnChg chg="mod">
          <ac:chgData name="Sid Reid" userId="50e56407-4ce4-4e26-9094-8344d746bf20" providerId="ADAL" clId="{68C16214-B7DE-4368-815F-C21B36A95D89}" dt="2025-01-14T14:32:28.450" v="9201"/>
          <ac:cxnSpMkLst>
            <pc:docMk/>
            <pc:sldMk cId="3764863425" sldId="280"/>
            <ac:cxnSpMk id="45" creationId="{0B02533C-4B45-7099-8D30-201AF5265F63}"/>
          </ac:cxnSpMkLst>
        </pc:cxnChg>
        <pc:cxnChg chg="mod">
          <ac:chgData name="Sid Reid" userId="50e56407-4ce4-4e26-9094-8344d746bf20" providerId="ADAL" clId="{68C16214-B7DE-4368-815F-C21B36A95D89}" dt="2025-01-14T14:32:33.897" v="9203"/>
          <ac:cxnSpMkLst>
            <pc:docMk/>
            <pc:sldMk cId="3764863425" sldId="280"/>
            <ac:cxnSpMk id="47" creationId="{5BB1238C-0C78-0430-00ED-23992B934D85}"/>
          </ac:cxnSpMkLst>
        </pc:cxnChg>
        <pc:cxnChg chg="mod">
          <ac:chgData name="Sid Reid" userId="50e56407-4ce4-4e26-9094-8344d746bf20" providerId="ADAL" clId="{68C16214-B7DE-4368-815F-C21B36A95D89}" dt="2025-01-14T14:32:33.897" v="9203"/>
          <ac:cxnSpMkLst>
            <pc:docMk/>
            <pc:sldMk cId="3764863425" sldId="280"/>
            <ac:cxnSpMk id="48" creationId="{2E246B03-7617-5E51-D673-8C3EFCFB4F60}"/>
          </ac:cxnSpMkLst>
        </pc:cxnChg>
        <pc:cxnChg chg="mod">
          <ac:chgData name="Sid Reid" userId="50e56407-4ce4-4e26-9094-8344d746bf20" providerId="ADAL" clId="{68C16214-B7DE-4368-815F-C21B36A95D89}" dt="2025-01-14T14:32:33.897" v="9203"/>
          <ac:cxnSpMkLst>
            <pc:docMk/>
            <pc:sldMk cId="3764863425" sldId="280"/>
            <ac:cxnSpMk id="49" creationId="{D0EA6A23-0019-B51D-FDCE-BF6CB379113E}"/>
          </ac:cxnSpMkLst>
        </pc:cxnChg>
        <pc:cxnChg chg="mod">
          <ac:chgData name="Sid Reid" userId="50e56407-4ce4-4e26-9094-8344d746bf20" providerId="ADAL" clId="{68C16214-B7DE-4368-815F-C21B36A95D89}" dt="2025-01-14T14:32:33.897" v="9203"/>
          <ac:cxnSpMkLst>
            <pc:docMk/>
            <pc:sldMk cId="3764863425" sldId="280"/>
            <ac:cxnSpMk id="50" creationId="{B3AFA7B3-A5DC-4DFB-6B11-1DBBC018EF6F}"/>
          </ac:cxnSpMkLst>
        </pc:cxnChg>
        <pc:cxnChg chg="mod">
          <ac:chgData name="Sid Reid" userId="50e56407-4ce4-4e26-9094-8344d746bf20" providerId="ADAL" clId="{68C16214-B7DE-4368-815F-C21B36A95D89}" dt="2025-01-14T14:32:41.974" v="9205"/>
          <ac:cxnSpMkLst>
            <pc:docMk/>
            <pc:sldMk cId="3764863425" sldId="280"/>
            <ac:cxnSpMk id="52" creationId="{79C15E92-1D7D-A569-A118-DD50116FA59B}"/>
          </ac:cxnSpMkLst>
        </pc:cxnChg>
        <pc:cxnChg chg="mod">
          <ac:chgData name="Sid Reid" userId="50e56407-4ce4-4e26-9094-8344d746bf20" providerId="ADAL" clId="{68C16214-B7DE-4368-815F-C21B36A95D89}" dt="2025-01-14T14:32:41.974" v="9205"/>
          <ac:cxnSpMkLst>
            <pc:docMk/>
            <pc:sldMk cId="3764863425" sldId="280"/>
            <ac:cxnSpMk id="53" creationId="{2B0A8ED4-D0EE-A4A1-CEBC-278C3A6A4FC2}"/>
          </ac:cxnSpMkLst>
        </pc:cxnChg>
        <pc:cxnChg chg="mod">
          <ac:chgData name="Sid Reid" userId="50e56407-4ce4-4e26-9094-8344d746bf20" providerId="ADAL" clId="{68C16214-B7DE-4368-815F-C21B36A95D89}" dt="2025-01-14T14:32:41.974" v="9205"/>
          <ac:cxnSpMkLst>
            <pc:docMk/>
            <pc:sldMk cId="3764863425" sldId="280"/>
            <ac:cxnSpMk id="54" creationId="{7840D435-DA4B-EE7C-C5EB-B835E7C63077}"/>
          </ac:cxnSpMkLst>
        </pc:cxnChg>
        <pc:cxnChg chg="mod">
          <ac:chgData name="Sid Reid" userId="50e56407-4ce4-4e26-9094-8344d746bf20" providerId="ADAL" clId="{68C16214-B7DE-4368-815F-C21B36A95D89}" dt="2025-01-14T14:32:41.974" v="9205"/>
          <ac:cxnSpMkLst>
            <pc:docMk/>
            <pc:sldMk cId="3764863425" sldId="280"/>
            <ac:cxnSpMk id="55" creationId="{833DB5C6-FDA9-D43F-6606-F5105F432375}"/>
          </ac:cxnSpMkLst>
        </pc:cxnChg>
        <pc:cxnChg chg="mod">
          <ac:chgData name="Sid Reid" userId="50e56407-4ce4-4e26-9094-8344d746bf20" providerId="ADAL" clId="{68C16214-B7DE-4368-815F-C21B36A95D89}" dt="2025-01-14T14:32:41.974" v="9205"/>
          <ac:cxnSpMkLst>
            <pc:docMk/>
            <pc:sldMk cId="3764863425" sldId="280"/>
            <ac:cxnSpMk id="57" creationId="{0355FE0F-C1AC-BABF-CB85-A05C9A3349E1}"/>
          </ac:cxnSpMkLst>
        </pc:cxnChg>
        <pc:cxnChg chg="mod">
          <ac:chgData name="Sid Reid" userId="50e56407-4ce4-4e26-9094-8344d746bf20" providerId="ADAL" clId="{68C16214-B7DE-4368-815F-C21B36A95D89}" dt="2025-01-14T14:32:41.974" v="9205"/>
          <ac:cxnSpMkLst>
            <pc:docMk/>
            <pc:sldMk cId="3764863425" sldId="280"/>
            <ac:cxnSpMk id="58" creationId="{424BF8B8-878B-8B64-81FE-94A968C22DE0}"/>
          </ac:cxnSpMkLst>
        </pc:cxnChg>
        <pc:cxnChg chg="mod">
          <ac:chgData name="Sid Reid" userId="50e56407-4ce4-4e26-9094-8344d746bf20" providerId="ADAL" clId="{68C16214-B7DE-4368-815F-C21B36A95D89}" dt="2025-01-14T14:32:41.974" v="9205"/>
          <ac:cxnSpMkLst>
            <pc:docMk/>
            <pc:sldMk cId="3764863425" sldId="280"/>
            <ac:cxnSpMk id="59" creationId="{D871CDA4-FE36-2A2D-91C2-B10F2BAB784D}"/>
          </ac:cxnSpMkLst>
        </pc:cxnChg>
        <pc:cxnChg chg="mod">
          <ac:chgData name="Sid Reid" userId="50e56407-4ce4-4e26-9094-8344d746bf20" providerId="ADAL" clId="{68C16214-B7DE-4368-815F-C21B36A95D89}" dt="2025-01-14T14:32:41.974" v="9205"/>
          <ac:cxnSpMkLst>
            <pc:docMk/>
            <pc:sldMk cId="3764863425" sldId="280"/>
            <ac:cxnSpMk id="60" creationId="{9B8CD203-2557-1EF2-3D2A-B4FB7DB0F007}"/>
          </ac:cxnSpMkLst>
        </pc:cxnChg>
        <pc:cxnChg chg="mod">
          <ac:chgData name="Sid Reid" userId="50e56407-4ce4-4e26-9094-8344d746bf20" providerId="ADAL" clId="{68C16214-B7DE-4368-815F-C21B36A95D89}" dt="2025-01-14T14:32:41.974" v="9205"/>
          <ac:cxnSpMkLst>
            <pc:docMk/>
            <pc:sldMk cId="3764863425" sldId="280"/>
            <ac:cxnSpMk id="62" creationId="{8A176007-BDCA-40B2-F3B6-0F9EFB182A81}"/>
          </ac:cxnSpMkLst>
        </pc:cxnChg>
        <pc:cxnChg chg="mod">
          <ac:chgData name="Sid Reid" userId="50e56407-4ce4-4e26-9094-8344d746bf20" providerId="ADAL" clId="{68C16214-B7DE-4368-815F-C21B36A95D89}" dt="2025-01-14T14:32:41.974" v="9205"/>
          <ac:cxnSpMkLst>
            <pc:docMk/>
            <pc:sldMk cId="3764863425" sldId="280"/>
            <ac:cxnSpMk id="63" creationId="{BB0D97C0-D31B-C3FE-50F1-72B7E54874AE}"/>
          </ac:cxnSpMkLst>
        </pc:cxnChg>
        <pc:cxnChg chg="mod">
          <ac:chgData name="Sid Reid" userId="50e56407-4ce4-4e26-9094-8344d746bf20" providerId="ADAL" clId="{68C16214-B7DE-4368-815F-C21B36A95D89}" dt="2025-01-14T14:32:41.974" v="9205"/>
          <ac:cxnSpMkLst>
            <pc:docMk/>
            <pc:sldMk cId="3764863425" sldId="280"/>
            <ac:cxnSpMk id="64" creationId="{56D47EDF-BAB8-7FEC-F45B-87B403FB8F2D}"/>
          </ac:cxnSpMkLst>
        </pc:cxnChg>
        <pc:cxnChg chg="mod">
          <ac:chgData name="Sid Reid" userId="50e56407-4ce4-4e26-9094-8344d746bf20" providerId="ADAL" clId="{68C16214-B7DE-4368-815F-C21B36A95D89}" dt="2025-01-14T14:32:41.974" v="9205"/>
          <ac:cxnSpMkLst>
            <pc:docMk/>
            <pc:sldMk cId="3764863425" sldId="280"/>
            <ac:cxnSpMk id="65" creationId="{55EB6B10-FC42-9582-32A8-DBE21CD51006}"/>
          </ac:cxnSpMkLst>
        </pc:cxnChg>
        <pc:cxnChg chg="mod">
          <ac:chgData name="Sid Reid" userId="50e56407-4ce4-4e26-9094-8344d746bf20" providerId="ADAL" clId="{68C16214-B7DE-4368-815F-C21B36A95D89}" dt="2025-01-14T14:32:41.974" v="9205"/>
          <ac:cxnSpMkLst>
            <pc:docMk/>
            <pc:sldMk cId="3764863425" sldId="280"/>
            <ac:cxnSpMk id="67" creationId="{CC9E3824-5CD8-EC7C-0C5E-5C5EA0212C53}"/>
          </ac:cxnSpMkLst>
        </pc:cxnChg>
        <pc:cxnChg chg="mod">
          <ac:chgData name="Sid Reid" userId="50e56407-4ce4-4e26-9094-8344d746bf20" providerId="ADAL" clId="{68C16214-B7DE-4368-815F-C21B36A95D89}" dt="2025-01-14T14:32:41.974" v="9205"/>
          <ac:cxnSpMkLst>
            <pc:docMk/>
            <pc:sldMk cId="3764863425" sldId="280"/>
            <ac:cxnSpMk id="68" creationId="{10B05BA1-55A1-D819-618A-AAEDB1107FBA}"/>
          </ac:cxnSpMkLst>
        </pc:cxnChg>
        <pc:cxnChg chg="mod">
          <ac:chgData name="Sid Reid" userId="50e56407-4ce4-4e26-9094-8344d746bf20" providerId="ADAL" clId="{68C16214-B7DE-4368-815F-C21B36A95D89}" dt="2025-01-14T14:32:41.974" v="9205"/>
          <ac:cxnSpMkLst>
            <pc:docMk/>
            <pc:sldMk cId="3764863425" sldId="280"/>
            <ac:cxnSpMk id="69" creationId="{2A350EAE-F030-55FD-5F14-EEFF02F5560C}"/>
          </ac:cxnSpMkLst>
        </pc:cxnChg>
        <pc:cxnChg chg="mod">
          <ac:chgData name="Sid Reid" userId="50e56407-4ce4-4e26-9094-8344d746bf20" providerId="ADAL" clId="{68C16214-B7DE-4368-815F-C21B36A95D89}" dt="2025-01-14T14:32:41.974" v="9205"/>
          <ac:cxnSpMkLst>
            <pc:docMk/>
            <pc:sldMk cId="3764863425" sldId="280"/>
            <ac:cxnSpMk id="70" creationId="{BFB98E1A-740A-9EFC-80C1-753C385941BC}"/>
          </ac:cxnSpMkLst>
        </pc:cxnChg>
        <pc:cxnChg chg="mod">
          <ac:chgData name="Sid Reid" userId="50e56407-4ce4-4e26-9094-8344d746bf20" providerId="ADAL" clId="{68C16214-B7DE-4368-815F-C21B36A95D89}" dt="2025-01-14T14:32:57.211" v="9207"/>
          <ac:cxnSpMkLst>
            <pc:docMk/>
            <pc:sldMk cId="3764863425" sldId="280"/>
            <ac:cxnSpMk id="72" creationId="{1993F9EB-969F-DD26-FD64-1E2D6029F5A5}"/>
          </ac:cxnSpMkLst>
        </pc:cxnChg>
        <pc:cxnChg chg="mod">
          <ac:chgData name="Sid Reid" userId="50e56407-4ce4-4e26-9094-8344d746bf20" providerId="ADAL" clId="{68C16214-B7DE-4368-815F-C21B36A95D89}" dt="2025-01-14T14:32:57.211" v="9207"/>
          <ac:cxnSpMkLst>
            <pc:docMk/>
            <pc:sldMk cId="3764863425" sldId="280"/>
            <ac:cxnSpMk id="73" creationId="{5D2E6B3B-C57E-0317-A390-FD14D4ACDBC7}"/>
          </ac:cxnSpMkLst>
        </pc:cxnChg>
        <pc:cxnChg chg="mod">
          <ac:chgData name="Sid Reid" userId="50e56407-4ce4-4e26-9094-8344d746bf20" providerId="ADAL" clId="{68C16214-B7DE-4368-815F-C21B36A95D89}" dt="2025-01-14T14:32:57.211" v="9207"/>
          <ac:cxnSpMkLst>
            <pc:docMk/>
            <pc:sldMk cId="3764863425" sldId="280"/>
            <ac:cxnSpMk id="74" creationId="{CADCAF69-C261-7C10-40F3-73F128FED567}"/>
          </ac:cxnSpMkLst>
        </pc:cxnChg>
        <pc:cxnChg chg="mod">
          <ac:chgData name="Sid Reid" userId="50e56407-4ce4-4e26-9094-8344d746bf20" providerId="ADAL" clId="{68C16214-B7DE-4368-815F-C21B36A95D89}" dt="2025-01-14T14:32:57.211" v="9207"/>
          <ac:cxnSpMkLst>
            <pc:docMk/>
            <pc:sldMk cId="3764863425" sldId="280"/>
            <ac:cxnSpMk id="75" creationId="{0465851D-9909-EE16-687C-31838309AAC1}"/>
          </ac:cxnSpMkLst>
        </pc:cxnChg>
        <pc:cxnChg chg="add del">
          <ac:chgData name="Sid Reid" userId="50e56407-4ce4-4e26-9094-8344d746bf20" providerId="ADAL" clId="{68C16214-B7DE-4368-815F-C21B36A95D89}" dt="2025-01-14T14:34:23.282" v="9232" actId="11529"/>
          <ac:cxnSpMkLst>
            <pc:docMk/>
            <pc:sldMk cId="3764863425" sldId="280"/>
            <ac:cxnSpMk id="77" creationId="{F332E0D0-7843-6A58-AEF7-025878B11430}"/>
          </ac:cxnSpMkLst>
        </pc:cxnChg>
        <pc:cxnChg chg="add del mod">
          <ac:chgData name="Sid Reid" userId="50e56407-4ce4-4e26-9094-8344d746bf20" providerId="ADAL" clId="{68C16214-B7DE-4368-815F-C21B36A95D89}" dt="2025-01-14T14:34:20.996" v="9224" actId="11529"/>
          <ac:cxnSpMkLst>
            <pc:docMk/>
            <pc:sldMk cId="3764863425" sldId="280"/>
            <ac:cxnSpMk id="82" creationId="{A5878349-A037-95D2-7E34-7E7AE9ECD704}"/>
          </ac:cxnSpMkLst>
        </pc:cxnChg>
        <pc:cxnChg chg="add del">
          <ac:chgData name="Sid Reid" userId="50e56407-4ce4-4e26-9094-8344d746bf20" providerId="ADAL" clId="{68C16214-B7DE-4368-815F-C21B36A95D89}" dt="2025-01-14T14:35:07.680" v="9242" actId="11529"/>
          <ac:cxnSpMkLst>
            <pc:docMk/>
            <pc:sldMk cId="3764863425" sldId="280"/>
            <ac:cxnSpMk id="84" creationId="{64966CB4-9185-846C-FDE9-7D2211B7FFB7}"/>
          </ac:cxnSpMkLst>
        </pc:cxnChg>
        <pc:cxnChg chg="add mod">
          <ac:chgData name="Sid Reid" userId="50e56407-4ce4-4e26-9094-8344d746bf20" providerId="ADAL" clId="{68C16214-B7DE-4368-815F-C21B36A95D89}" dt="2025-01-14T14:39:01.707" v="9319" actId="693"/>
          <ac:cxnSpMkLst>
            <pc:docMk/>
            <pc:sldMk cId="3764863425" sldId="280"/>
            <ac:cxnSpMk id="86" creationId="{A8E842D9-C281-9C0E-BD54-C21CC62AB076}"/>
          </ac:cxnSpMkLst>
        </pc:cxnChg>
        <pc:cxnChg chg="add del mod">
          <ac:chgData name="Sid Reid" userId="50e56407-4ce4-4e26-9094-8344d746bf20" providerId="ADAL" clId="{68C16214-B7DE-4368-815F-C21B36A95D89}" dt="2025-01-14T14:36:54.893" v="9282" actId="478"/>
          <ac:cxnSpMkLst>
            <pc:docMk/>
            <pc:sldMk cId="3764863425" sldId="280"/>
            <ac:cxnSpMk id="90" creationId="{98D4BB0C-9C30-694D-22AC-BA9E3ABBAFC2}"/>
          </ac:cxnSpMkLst>
        </pc:cxnChg>
        <pc:cxnChg chg="add mod">
          <ac:chgData name="Sid Reid" userId="50e56407-4ce4-4e26-9094-8344d746bf20" providerId="ADAL" clId="{68C16214-B7DE-4368-815F-C21B36A95D89}" dt="2025-01-14T14:39:01.707" v="9319" actId="693"/>
          <ac:cxnSpMkLst>
            <pc:docMk/>
            <pc:sldMk cId="3764863425" sldId="280"/>
            <ac:cxnSpMk id="91" creationId="{4438FC34-8242-3BCD-B4B7-FA8FD4BD5E5C}"/>
          </ac:cxnSpMkLst>
        </pc:cxnChg>
        <pc:cxnChg chg="add del mod">
          <ac:chgData name="Sid Reid" userId="50e56407-4ce4-4e26-9094-8344d746bf20" providerId="ADAL" clId="{68C16214-B7DE-4368-815F-C21B36A95D89}" dt="2025-01-14T14:36:54.078" v="9281" actId="478"/>
          <ac:cxnSpMkLst>
            <pc:docMk/>
            <pc:sldMk cId="3764863425" sldId="280"/>
            <ac:cxnSpMk id="92" creationId="{F68CFD7A-F931-D8D8-662A-1E2707436236}"/>
          </ac:cxnSpMkLst>
        </pc:cxnChg>
        <pc:cxnChg chg="add mod">
          <ac:chgData name="Sid Reid" userId="50e56407-4ce4-4e26-9094-8344d746bf20" providerId="ADAL" clId="{68C16214-B7DE-4368-815F-C21B36A95D89}" dt="2025-01-14T14:39:01.707" v="9319" actId="693"/>
          <ac:cxnSpMkLst>
            <pc:docMk/>
            <pc:sldMk cId="3764863425" sldId="280"/>
            <ac:cxnSpMk id="93" creationId="{0A0B22D7-E805-F61C-A4BE-F038C20D2954}"/>
          </ac:cxnSpMkLst>
        </pc:cxnChg>
        <pc:cxnChg chg="add del mod">
          <ac:chgData name="Sid Reid" userId="50e56407-4ce4-4e26-9094-8344d746bf20" providerId="ADAL" clId="{68C16214-B7DE-4368-815F-C21B36A95D89}" dt="2025-01-14T14:36:53.381" v="9280" actId="478"/>
          <ac:cxnSpMkLst>
            <pc:docMk/>
            <pc:sldMk cId="3764863425" sldId="280"/>
            <ac:cxnSpMk id="94" creationId="{1285B9B5-1C4A-E650-5001-AEFE516138FB}"/>
          </ac:cxnSpMkLst>
        </pc:cxnChg>
        <pc:cxnChg chg="add mod">
          <ac:chgData name="Sid Reid" userId="50e56407-4ce4-4e26-9094-8344d746bf20" providerId="ADAL" clId="{68C16214-B7DE-4368-815F-C21B36A95D89}" dt="2025-01-14T14:39:01.707" v="9319" actId="693"/>
          <ac:cxnSpMkLst>
            <pc:docMk/>
            <pc:sldMk cId="3764863425" sldId="280"/>
            <ac:cxnSpMk id="95" creationId="{69751DE9-DA2B-C373-EF87-8C48C5A6F787}"/>
          </ac:cxnSpMkLst>
        </pc:cxnChg>
        <pc:cxnChg chg="add del mod">
          <ac:chgData name="Sid Reid" userId="50e56407-4ce4-4e26-9094-8344d746bf20" providerId="ADAL" clId="{68C16214-B7DE-4368-815F-C21B36A95D89}" dt="2025-01-14T14:36:52.313" v="9279" actId="478"/>
          <ac:cxnSpMkLst>
            <pc:docMk/>
            <pc:sldMk cId="3764863425" sldId="280"/>
            <ac:cxnSpMk id="96" creationId="{E9D8232C-AC45-7FC0-5952-712E2C6CF1A1}"/>
          </ac:cxnSpMkLst>
        </pc:cxnChg>
        <pc:cxnChg chg="add mod">
          <ac:chgData name="Sid Reid" userId="50e56407-4ce4-4e26-9094-8344d746bf20" providerId="ADAL" clId="{68C16214-B7DE-4368-815F-C21B36A95D89}" dt="2025-01-14T14:39:01.707" v="9319" actId="693"/>
          <ac:cxnSpMkLst>
            <pc:docMk/>
            <pc:sldMk cId="3764863425" sldId="280"/>
            <ac:cxnSpMk id="97" creationId="{C9B5A7D5-B5E9-C6E6-E295-F57997D93A9E}"/>
          </ac:cxnSpMkLst>
        </pc:cxnChg>
        <pc:cxnChg chg="add del mod">
          <ac:chgData name="Sid Reid" userId="50e56407-4ce4-4e26-9094-8344d746bf20" providerId="ADAL" clId="{68C16214-B7DE-4368-815F-C21B36A95D89}" dt="2025-01-14T14:36:51.371" v="9278" actId="478"/>
          <ac:cxnSpMkLst>
            <pc:docMk/>
            <pc:sldMk cId="3764863425" sldId="280"/>
            <ac:cxnSpMk id="98" creationId="{3A5688F7-1C5E-14CA-F1BF-4D93A26494A0}"/>
          </ac:cxnSpMkLst>
        </pc:cxnChg>
        <pc:cxnChg chg="add mod">
          <ac:chgData name="Sid Reid" userId="50e56407-4ce4-4e26-9094-8344d746bf20" providerId="ADAL" clId="{68C16214-B7DE-4368-815F-C21B36A95D89}" dt="2025-01-14T14:39:01.707" v="9319" actId="693"/>
          <ac:cxnSpMkLst>
            <pc:docMk/>
            <pc:sldMk cId="3764863425" sldId="280"/>
            <ac:cxnSpMk id="99" creationId="{FCD3A7E2-B738-14D6-6B8F-11F776089CAA}"/>
          </ac:cxnSpMkLst>
        </pc:cxnChg>
        <pc:cxnChg chg="add del mod">
          <ac:chgData name="Sid Reid" userId="50e56407-4ce4-4e26-9094-8344d746bf20" providerId="ADAL" clId="{68C16214-B7DE-4368-815F-C21B36A95D89}" dt="2025-01-14T14:36:50.578" v="9277" actId="478"/>
          <ac:cxnSpMkLst>
            <pc:docMk/>
            <pc:sldMk cId="3764863425" sldId="280"/>
            <ac:cxnSpMk id="100" creationId="{2E0573EF-3ADE-DCFD-C720-2C1D863BCCEA}"/>
          </ac:cxnSpMkLst>
        </pc:cxnChg>
        <pc:cxnChg chg="add mod">
          <ac:chgData name="Sid Reid" userId="50e56407-4ce4-4e26-9094-8344d746bf20" providerId="ADAL" clId="{68C16214-B7DE-4368-815F-C21B36A95D89}" dt="2025-01-14T14:39:01.707" v="9319" actId="693"/>
          <ac:cxnSpMkLst>
            <pc:docMk/>
            <pc:sldMk cId="3764863425" sldId="280"/>
            <ac:cxnSpMk id="101" creationId="{AC87A214-8BFD-E92A-2FDC-8BE52D8CC57D}"/>
          </ac:cxnSpMkLst>
        </pc:cxnChg>
        <pc:cxnChg chg="add del mod">
          <ac:chgData name="Sid Reid" userId="50e56407-4ce4-4e26-9094-8344d746bf20" providerId="ADAL" clId="{68C16214-B7DE-4368-815F-C21B36A95D89}" dt="2025-01-14T14:36:49.780" v="9276" actId="478"/>
          <ac:cxnSpMkLst>
            <pc:docMk/>
            <pc:sldMk cId="3764863425" sldId="280"/>
            <ac:cxnSpMk id="102" creationId="{866E237F-21A5-49AC-D23C-DB49C03B7BD8}"/>
          </ac:cxnSpMkLst>
        </pc:cxnChg>
        <pc:cxnChg chg="add mod">
          <ac:chgData name="Sid Reid" userId="50e56407-4ce4-4e26-9094-8344d746bf20" providerId="ADAL" clId="{68C16214-B7DE-4368-815F-C21B36A95D89}" dt="2025-01-14T14:39:01.707" v="9319" actId="693"/>
          <ac:cxnSpMkLst>
            <pc:docMk/>
            <pc:sldMk cId="3764863425" sldId="280"/>
            <ac:cxnSpMk id="103" creationId="{CD31B261-BBE8-BB52-526D-65F32E8FE61E}"/>
          </ac:cxnSpMkLst>
        </pc:cxnChg>
        <pc:cxnChg chg="add del mod">
          <ac:chgData name="Sid Reid" userId="50e56407-4ce4-4e26-9094-8344d746bf20" providerId="ADAL" clId="{68C16214-B7DE-4368-815F-C21B36A95D89}" dt="2025-01-14T14:36:48.977" v="9275" actId="478"/>
          <ac:cxnSpMkLst>
            <pc:docMk/>
            <pc:sldMk cId="3764863425" sldId="280"/>
            <ac:cxnSpMk id="104" creationId="{1B881167-B062-C89D-0D3D-F30EAAEB638A}"/>
          </ac:cxnSpMkLst>
        </pc:cxnChg>
        <pc:cxnChg chg="add mod">
          <ac:chgData name="Sid Reid" userId="50e56407-4ce4-4e26-9094-8344d746bf20" providerId="ADAL" clId="{68C16214-B7DE-4368-815F-C21B36A95D89}" dt="2025-01-14T14:39:01.707" v="9319" actId="693"/>
          <ac:cxnSpMkLst>
            <pc:docMk/>
            <pc:sldMk cId="3764863425" sldId="280"/>
            <ac:cxnSpMk id="105" creationId="{4FCDF251-A62A-640C-A419-A5201F2537D1}"/>
          </ac:cxnSpMkLst>
        </pc:cxnChg>
        <pc:cxnChg chg="add del mod">
          <ac:chgData name="Sid Reid" userId="50e56407-4ce4-4e26-9094-8344d746bf20" providerId="ADAL" clId="{68C16214-B7DE-4368-815F-C21B36A95D89}" dt="2025-01-14T14:36:48.419" v="9274" actId="478"/>
          <ac:cxnSpMkLst>
            <pc:docMk/>
            <pc:sldMk cId="3764863425" sldId="280"/>
            <ac:cxnSpMk id="106" creationId="{EE7A39E9-80A3-706E-8F0E-52E05E55E608}"/>
          </ac:cxnSpMkLst>
        </pc:cxnChg>
        <pc:cxnChg chg="add mod">
          <ac:chgData name="Sid Reid" userId="50e56407-4ce4-4e26-9094-8344d746bf20" providerId="ADAL" clId="{68C16214-B7DE-4368-815F-C21B36A95D89}" dt="2025-01-14T14:39:01.707" v="9319" actId="693"/>
          <ac:cxnSpMkLst>
            <pc:docMk/>
            <pc:sldMk cId="3764863425" sldId="280"/>
            <ac:cxnSpMk id="107" creationId="{8C2A5F21-E13A-3BFF-F95D-347AAEBF501A}"/>
          </ac:cxnSpMkLst>
        </pc:cxnChg>
        <pc:cxnChg chg="add del mod">
          <ac:chgData name="Sid Reid" userId="50e56407-4ce4-4e26-9094-8344d746bf20" providerId="ADAL" clId="{68C16214-B7DE-4368-815F-C21B36A95D89}" dt="2025-01-14T14:36:43.503" v="9268" actId="478"/>
          <ac:cxnSpMkLst>
            <pc:docMk/>
            <pc:sldMk cId="3764863425" sldId="280"/>
            <ac:cxnSpMk id="108" creationId="{D2A36079-3A46-54B1-EA0F-F504B45DD8D2}"/>
          </ac:cxnSpMkLst>
        </pc:cxnChg>
        <pc:cxnChg chg="add del mod">
          <ac:chgData name="Sid Reid" userId="50e56407-4ce4-4e26-9094-8344d746bf20" providerId="ADAL" clId="{68C16214-B7DE-4368-815F-C21B36A95D89}" dt="2025-01-14T14:36:44.883" v="9270" actId="478"/>
          <ac:cxnSpMkLst>
            <pc:docMk/>
            <pc:sldMk cId="3764863425" sldId="280"/>
            <ac:cxnSpMk id="109" creationId="{5A98D6E1-DFCA-2B25-DCA9-FA5088477770}"/>
          </ac:cxnSpMkLst>
        </pc:cxnChg>
        <pc:cxnChg chg="add del mod">
          <ac:chgData name="Sid Reid" userId="50e56407-4ce4-4e26-9094-8344d746bf20" providerId="ADAL" clId="{68C16214-B7DE-4368-815F-C21B36A95D89}" dt="2025-01-14T14:36:45.361" v="9271" actId="478"/>
          <ac:cxnSpMkLst>
            <pc:docMk/>
            <pc:sldMk cId="3764863425" sldId="280"/>
            <ac:cxnSpMk id="110" creationId="{674BAF91-2C0F-4B1F-7EA8-6BEBD7852A6B}"/>
          </ac:cxnSpMkLst>
        </pc:cxnChg>
        <pc:cxnChg chg="add del mod">
          <ac:chgData name="Sid Reid" userId="50e56407-4ce4-4e26-9094-8344d746bf20" providerId="ADAL" clId="{68C16214-B7DE-4368-815F-C21B36A95D89}" dt="2025-01-14T14:36:45.902" v="9272" actId="478"/>
          <ac:cxnSpMkLst>
            <pc:docMk/>
            <pc:sldMk cId="3764863425" sldId="280"/>
            <ac:cxnSpMk id="111" creationId="{A4517798-C93B-68DF-B2CE-64FA387C4CFF}"/>
          </ac:cxnSpMkLst>
        </pc:cxnChg>
        <pc:cxnChg chg="add del mod">
          <ac:chgData name="Sid Reid" userId="50e56407-4ce4-4e26-9094-8344d746bf20" providerId="ADAL" clId="{68C16214-B7DE-4368-815F-C21B36A95D89}" dt="2025-01-14T14:36:46.457" v="9273" actId="478"/>
          <ac:cxnSpMkLst>
            <pc:docMk/>
            <pc:sldMk cId="3764863425" sldId="280"/>
            <ac:cxnSpMk id="112" creationId="{41BFE189-71AD-DE78-7E55-1D62DBEF2B9E}"/>
          </ac:cxnSpMkLst>
        </pc:cxnChg>
        <pc:cxnChg chg="add del mod">
          <ac:chgData name="Sid Reid" userId="50e56407-4ce4-4e26-9094-8344d746bf20" providerId="ADAL" clId="{68C16214-B7DE-4368-815F-C21B36A95D89}" dt="2025-01-14T14:37:35.276" v="9293" actId="478"/>
          <ac:cxnSpMkLst>
            <pc:docMk/>
            <pc:sldMk cId="3764863425" sldId="280"/>
            <ac:cxnSpMk id="113" creationId="{3C57D1D0-A550-62F6-255B-80B14B9DE7B4}"/>
          </ac:cxnSpMkLst>
        </pc:cxnChg>
        <pc:cxnChg chg="add mod">
          <ac:chgData name="Sid Reid" userId="50e56407-4ce4-4e26-9094-8344d746bf20" providerId="ADAL" clId="{68C16214-B7DE-4368-815F-C21B36A95D89}" dt="2025-01-14T14:39:01.707" v="9319" actId="693"/>
          <ac:cxnSpMkLst>
            <pc:docMk/>
            <pc:sldMk cId="3764863425" sldId="280"/>
            <ac:cxnSpMk id="115" creationId="{42623E10-FF0F-1EBD-FF5A-0C609983483F}"/>
          </ac:cxnSpMkLst>
        </pc:cxnChg>
        <pc:cxnChg chg="add mod">
          <ac:chgData name="Sid Reid" userId="50e56407-4ce4-4e26-9094-8344d746bf20" providerId="ADAL" clId="{68C16214-B7DE-4368-815F-C21B36A95D89}" dt="2025-01-14T14:39:01.707" v="9319" actId="693"/>
          <ac:cxnSpMkLst>
            <pc:docMk/>
            <pc:sldMk cId="3764863425" sldId="280"/>
            <ac:cxnSpMk id="117" creationId="{F87185FD-3B63-FC1B-3A40-7308772806D5}"/>
          </ac:cxnSpMkLst>
        </pc:cxnChg>
        <pc:cxnChg chg="add mod">
          <ac:chgData name="Sid Reid" userId="50e56407-4ce4-4e26-9094-8344d746bf20" providerId="ADAL" clId="{68C16214-B7DE-4368-815F-C21B36A95D89}" dt="2025-01-14T14:39:01.707" v="9319" actId="693"/>
          <ac:cxnSpMkLst>
            <pc:docMk/>
            <pc:sldMk cId="3764863425" sldId="280"/>
            <ac:cxnSpMk id="118" creationId="{B371087C-5ACE-CA1B-F475-D5044459E1DA}"/>
          </ac:cxnSpMkLst>
        </pc:cxnChg>
        <pc:cxnChg chg="add mod">
          <ac:chgData name="Sid Reid" userId="50e56407-4ce4-4e26-9094-8344d746bf20" providerId="ADAL" clId="{68C16214-B7DE-4368-815F-C21B36A95D89}" dt="2025-01-14T14:39:01.707" v="9319" actId="693"/>
          <ac:cxnSpMkLst>
            <pc:docMk/>
            <pc:sldMk cId="3764863425" sldId="280"/>
            <ac:cxnSpMk id="119" creationId="{8AFEB9C5-4E11-3EEB-32D8-8F10E8FF46D8}"/>
          </ac:cxnSpMkLst>
        </pc:cxnChg>
        <pc:cxnChg chg="add mod">
          <ac:chgData name="Sid Reid" userId="50e56407-4ce4-4e26-9094-8344d746bf20" providerId="ADAL" clId="{68C16214-B7DE-4368-815F-C21B36A95D89}" dt="2025-01-14T14:39:01.707" v="9319" actId="693"/>
          <ac:cxnSpMkLst>
            <pc:docMk/>
            <pc:sldMk cId="3764863425" sldId="280"/>
            <ac:cxnSpMk id="120" creationId="{A0AB13EB-E1FA-EA58-18B1-F900637D93E9}"/>
          </ac:cxnSpMkLst>
        </pc:cxnChg>
        <pc:cxnChg chg="add mod">
          <ac:chgData name="Sid Reid" userId="50e56407-4ce4-4e26-9094-8344d746bf20" providerId="ADAL" clId="{68C16214-B7DE-4368-815F-C21B36A95D89}" dt="2025-01-14T14:39:01.707" v="9319" actId="693"/>
          <ac:cxnSpMkLst>
            <pc:docMk/>
            <pc:sldMk cId="3764863425" sldId="280"/>
            <ac:cxnSpMk id="121" creationId="{364122BF-6394-2D28-7980-336ED0E0803E}"/>
          </ac:cxnSpMkLst>
        </pc:cxnChg>
        <pc:cxnChg chg="add mod">
          <ac:chgData name="Sid Reid" userId="50e56407-4ce4-4e26-9094-8344d746bf20" providerId="ADAL" clId="{68C16214-B7DE-4368-815F-C21B36A95D89}" dt="2025-01-14T14:39:01.707" v="9319" actId="693"/>
          <ac:cxnSpMkLst>
            <pc:docMk/>
            <pc:sldMk cId="3764863425" sldId="280"/>
            <ac:cxnSpMk id="122" creationId="{7E6E8D89-B5FD-9948-2BA4-24E11BC20270}"/>
          </ac:cxnSpMkLst>
        </pc:cxnChg>
        <pc:cxnChg chg="add mod">
          <ac:chgData name="Sid Reid" userId="50e56407-4ce4-4e26-9094-8344d746bf20" providerId="ADAL" clId="{68C16214-B7DE-4368-815F-C21B36A95D89}" dt="2025-01-14T14:39:01.707" v="9319" actId="693"/>
          <ac:cxnSpMkLst>
            <pc:docMk/>
            <pc:sldMk cId="3764863425" sldId="280"/>
            <ac:cxnSpMk id="123" creationId="{78B173B2-B90F-B10B-20AE-77731153955E}"/>
          </ac:cxnSpMkLst>
        </pc:cxnChg>
        <pc:cxnChg chg="add del mod">
          <ac:chgData name="Sid Reid" userId="50e56407-4ce4-4e26-9094-8344d746bf20" providerId="ADAL" clId="{68C16214-B7DE-4368-815F-C21B36A95D89}" dt="2025-01-14T14:38:25.157" v="9314" actId="478"/>
          <ac:cxnSpMkLst>
            <pc:docMk/>
            <pc:sldMk cId="3764863425" sldId="280"/>
            <ac:cxnSpMk id="124" creationId="{86A4B4A1-D2A6-311D-E294-C62DB3F0A5AC}"/>
          </ac:cxnSpMkLst>
        </pc:cxnChg>
        <pc:cxnChg chg="add mod">
          <ac:chgData name="Sid Reid" userId="50e56407-4ce4-4e26-9094-8344d746bf20" providerId="ADAL" clId="{68C16214-B7DE-4368-815F-C21B36A95D89}" dt="2025-01-14T14:39:01.707" v="9319" actId="693"/>
          <ac:cxnSpMkLst>
            <pc:docMk/>
            <pc:sldMk cId="3764863425" sldId="280"/>
            <ac:cxnSpMk id="125" creationId="{AECE7708-FA01-4687-7CEF-8FDB6650D4DD}"/>
          </ac:cxnSpMkLst>
        </pc:cxnChg>
        <pc:cxnChg chg="mod">
          <ac:chgData name="Sid Reid" userId="50e56407-4ce4-4e26-9094-8344d746bf20" providerId="ADAL" clId="{68C16214-B7DE-4368-815F-C21B36A95D89}" dt="2025-01-14T14:40:10.438" v="9335"/>
          <ac:cxnSpMkLst>
            <pc:docMk/>
            <pc:sldMk cId="3764863425" sldId="280"/>
            <ac:cxnSpMk id="130" creationId="{17BCDF57-0CF5-6F82-8F18-47B718FA6684}"/>
          </ac:cxnSpMkLst>
        </pc:cxnChg>
        <pc:cxnChg chg="mod">
          <ac:chgData name="Sid Reid" userId="50e56407-4ce4-4e26-9094-8344d746bf20" providerId="ADAL" clId="{68C16214-B7DE-4368-815F-C21B36A95D89}" dt="2025-01-14T14:40:10.438" v="9335"/>
          <ac:cxnSpMkLst>
            <pc:docMk/>
            <pc:sldMk cId="3764863425" sldId="280"/>
            <ac:cxnSpMk id="131" creationId="{C6014536-8336-D7AD-A883-F57E0E44C663}"/>
          </ac:cxnSpMkLst>
        </pc:cxnChg>
        <pc:cxnChg chg="mod">
          <ac:chgData name="Sid Reid" userId="50e56407-4ce4-4e26-9094-8344d746bf20" providerId="ADAL" clId="{68C16214-B7DE-4368-815F-C21B36A95D89}" dt="2025-01-14T14:40:10.438" v="9335"/>
          <ac:cxnSpMkLst>
            <pc:docMk/>
            <pc:sldMk cId="3764863425" sldId="280"/>
            <ac:cxnSpMk id="132" creationId="{726CF74E-FB93-73D4-B019-9B00D60F863C}"/>
          </ac:cxnSpMkLst>
        </pc:cxnChg>
        <pc:cxnChg chg="mod">
          <ac:chgData name="Sid Reid" userId="50e56407-4ce4-4e26-9094-8344d746bf20" providerId="ADAL" clId="{68C16214-B7DE-4368-815F-C21B36A95D89}" dt="2025-01-14T14:40:10.438" v="9335"/>
          <ac:cxnSpMkLst>
            <pc:docMk/>
            <pc:sldMk cId="3764863425" sldId="280"/>
            <ac:cxnSpMk id="133" creationId="{A808A5AF-5742-6B6B-1D9C-3F966CEAC85F}"/>
          </ac:cxnSpMkLst>
        </pc:cxnChg>
        <pc:cxnChg chg="mod">
          <ac:chgData name="Sid Reid" userId="50e56407-4ce4-4e26-9094-8344d746bf20" providerId="ADAL" clId="{68C16214-B7DE-4368-815F-C21B36A95D89}" dt="2025-01-14T14:40:10.438" v="9335"/>
          <ac:cxnSpMkLst>
            <pc:docMk/>
            <pc:sldMk cId="3764863425" sldId="280"/>
            <ac:cxnSpMk id="134" creationId="{64EF830A-9FE6-B638-B32F-A8F77F66425A}"/>
          </ac:cxnSpMkLst>
        </pc:cxnChg>
        <pc:cxnChg chg="mod">
          <ac:chgData name="Sid Reid" userId="50e56407-4ce4-4e26-9094-8344d746bf20" providerId="ADAL" clId="{68C16214-B7DE-4368-815F-C21B36A95D89}" dt="2025-01-14T14:40:10.438" v="9335"/>
          <ac:cxnSpMkLst>
            <pc:docMk/>
            <pc:sldMk cId="3764863425" sldId="280"/>
            <ac:cxnSpMk id="135" creationId="{74CE3E88-E368-1903-D49C-7FD7DE6C8437}"/>
          </ac:cxnSpMkLst>
        </pc:cxnChg>
        <pc:cxnChg chg="mod">
          <ac:chgData name="Sid Reid" userId="50e56407-4ce4-4e26-9094-8344d746bf20" providerId="ADAL" clId="{68C16214-B7DE-4368-815F-C21B36A95D89}" dt="2025-01-14T14:40:10.438" v="9335"/>
          <ac:cxnSpMkLst>
            <pc:docMk/>
            <pc:sldMk cId="3764863425" sldId="280"/>
            <ac:cxnSpMk id="136" creationId="{3CD75330-8784-42C4-6979-336D41D80A11}"/>
          </ac:cxnSpMkLst>
        </pc:cxnChg>
        <pc:cxnChg chg="mod">
          <ac:chgData name="Sid Reid" userId="50e56407-4ce4-4e26-9094-8344d746bf20" providerId="ADAL" clId="{68C16214-B7DE-4368-815F-C21B36A95D89}" dt="2025-01-14T14:40:10.438" v="9335"/>
          <ac:cxnSpMkLst>
            <pc:docMk/>
            <pc:sldMk cId="3764863425" sldId="280"/>
            <ac:cxnSpMk id="137" creationId="{E4E0742C-F76F-45DC-929D-6DEB5F279327}"/>
          </ac:cxnSpMkLst>
        </pc:cxnChg>
        <pc:cxnChg chg="mod">
          <ac:chgData name="Sid Reid" userId="50e56407-4ce4-4e26-9094-8344d746bf20" providerId="ADAL" clId="{68C16214-B7DE-4368-815F-C21B36A95D89}" dt="2025-01-14T14:40:10.438" v="9335"/>
          <ac:cxnSpMkLst>
            <pc:docMk/>
            <pc:sldMk cId="3764863425" sldId="280"/>
            <ac:cxnSpMk id="138" creationId="{75A50A61-57AD-70CD-30F0-7375FBA87ACC}"/>
          </ac:cxnSpMkLst>
        </pc:cxnChg>
        <pc:cxnChg chg="mod">
          <ac:chgData name="Sid Reid" userId="50e56407-4ce4-4e26-9094-8344d746bf20" providerId="ADAL" clId="{68C16214-B7DE-4368-815F-C21B36A95D89}" dt="2025-01-14T14:40:10.438" v="9335"/>
          <ac:cxnSpMkLst>
            <pc:docMk/>
            <pc:sldMk cId="3764863425" sldId="280"/>
            <ac:cxnSpMk id="139" creationId="{7E251E3B-9642-C553-F87F-495A425F00E0}"/>
          </ac:cxnSpMkLst>
        </pc:cxnChg>
        <pc:cxnChg chg="mod">
          <ac:chgData name="Sid Reid" userId="50e56407-4ce4-4e26-9094-8344d746bf20" providerId="ADAL" clId="{68C16214-B7DE-4368-815F-C21B36A95D89}" dt="2025-01-14T14:40:10.438" v="9335"/>
          <ac:cxnSpMkLst>
            <pc:docMk/>
            <pc:sldMk cId="3764863425" sldId="280"/>
            <ac:cxnSpMk id="140" creationId="{AB30B979-ECF0-0BED-7F63-E8A414A2B81C}"/>
          </ac:cxnSpMkLst>
        </pc:cxnChg>
        <pc:cxnChg chg="mod">
          <ac:chgData name="Sid Reid" userId="50e56407-4ce4-4e26-9094-8344d746bf20" providerId="ADAL" clId="{68C16214-B7DE-4368-815F-C21B36A95D89}" dt="2025-01-14T14:40:10.438" v="9335"/>
          <ac:cxnSpMkLst>
            <pc:docMk/>
            <pc:sldMk cId="3764863425" sldId="280"/>
            <ac:cxnSpMk id="141" creationId="{6143BA22-2E10-8187-B71B-AD46252847F9}"/>
          </ac:cxnSpMkLst>
        </pc:cxnChg>
        <pc:cxnChg chg="mod">
          <ac:chgData name="Sid Reid" userId="50e56407-4ce4-4e26-9094-8344d746bf20" providerId="ADAL" clId="{68C16214-B7DE-4368-815F-C21B36A95D89}" dt="2025-01-14T14:40:10.438" v="9335"/>
          <ac:cxnSpMkLst>
            <pc:docMk/>
            <pc:sldMk cId="3764863425" sldId="280"/>
            <ac:cxnSpMk id="142" creationId="{B471E27F-B847-27AD-DC10-557AF776D2BF}"/>
          </ac:cxnSpMkLst>
        </pc:cxnChg>
        <pc:cxnChg chg="mod">
          <ac:chgData name="Sid Reid" userId="50e56407-4ce4-4e26-9094-8344d746bf20" providerId="ADAL" clId="{68C16214-B7DE-4368-815F-C21B36A95D89}" dt="2025-01-14T14:40:10.438" v="9335"/>
          <ac:cxnSpMkLst>
            <pc:docMk/>
            <pc:sldMk cId="3764863425" sldId="280"/>
            <ac:cxnSpMk id="143" creationId="{93B77341-A56A-F70F-FF03-D7AD022641F1}"/>
          </ac:cxnSpMkLst>
        </pc:cxnChg>
        <pc:cxnChg chg="mod">
          <ac:chgData name="Sid Reid" userId="50e56407-4ce4-4e26-9094-8344d746bf20" providerId="ADAL" clId="{68C16214-B7DE-4368-815F-C21B36A95D89}" dt="2025-01-14T14:40:10.438" v="9335"/>
          <ac:cxnSpMkLst>
            <pc:docMk/>
            <pc:sldMk cId="3764863425" sldId="280"/>
            <ac:cxnSpMk id="144" creationId="{690B567A-EFA2-66E2-6B51-D7F493B5D82B}"/>
          </ac:cxnSpMkLst>
        </pc:cxnChg>
        <pc:cxnChg chg="mod">
          <ac:chgData name="Sid Reid" userId="50e56407-4ce4-4e26-9094-8344d746bf20" providerId="ADAL" clId="{68C16214-B7DE-4368-815F-C21B36A95D89}" dt="2025-01-14T14:40:10.438" v="9335"/>
          <ac:cxnSpMkLst>
            <pc:docMk/>
            <pc:sldMk cId="3764863425" sldId="280"/>
            <ac:cxnSpMk id="145" creationId="{7F83D47C-C181-A482-55B6-5ABECB7815F9}"/>
          </ac:cxnSpMkLst>
        </pc:cxnChg>
        <pc:cxnChg chg="mod">
          <ac:chgData name="Sid Reid" userId="50e56407-4ce4-4e26-9094-8344d746bf20" providerId="ADAL" clId="{68C16214-B7DE-4368-815F-C21B36A95D89}" dt="2025-01-14T14:40:10.438" v="9335"/>
          <ac:cxnSpMkLst>
            <pc:docMk/>
            <pc:sldMk cId="3764863425" sldId="280"/>
            <ac:cxnSpMk id="146" creationId="{35ABCFB3-E00D-977F-F0A9-E4D59389674C}"/>
          </ac:cxnSpMkLst>
        </pc:cxnChg>
        <pc:cxnChg chg="mod">
          <ac:chgData name="Sid Reid" userId="50e56407-4ce4-4e26-9094-8344d746bf20" providerId="ADAL" clId="{68C16214-B7DE-4368-815F-C21B36A95D89}" dt="2025-01-14T14:40:10.438" v="9335"/>
          <ac:cxnSpMkLst>
            <pc:docMk/>
            <pc:sldMk cId="3764863425" sldId="280"/>
            <ac:cxnSpMk id="147" creationId="{1A748085-D5BD-6774-AAE3-CC4C76C89E56}"/>
          </ac:cxnSpMkLst>
        </pc:cxnChg>
        <pc:cxnChg chg="mod">
          <ac:chgData name="Sid Reid" userId="50e56407-4ce4-4e26-9094-8344d746bf20" providerId="ADAL" clId="{68C16214-B7DE-4368-815F-C21B36A95D89}" dt="2025-01-14T14:40:10.438" v="9335"/>
          <ac:cxnSpMkLst>
            <pc:docMk/>
            <pc:sldMk cId="3764863425" sldId="280"/>
            <ac:cxnSpMk id="148" creationId="{7FC77CAF-B8BB-7694-2710-4DC4033C2E7F}"/>
          </ac:cxnSpMkLst>
        </pc:cxnChg>
        <pc:cxnChg chg="del mod topLvl">
          <ac:chgData name="Sid Reid" userId="50e56407-4ce4-4e26-9094-8344d746bf20" providerId="ADAL" clId="{68C16214-B7DE-4368-815F-C21B36A95D89}" dt="2025-01-14T14:40:46.462" v="9345" actId="478"/>
          <ac:cxnSpMkLst>
            <pc:docMk/>
            <pc:sldMk cId="3764863425" sldId="280"/>
            <ac:cxnSpMk id="152" creationId="{14340D33-119A-5E79-3892-63B43977C166}"/>
          </ac:cxnSpMkLst>
        </pc:cxnChg>
        <pc:cxnChg chg="del mod topLvl">
          <ac:chgData name="Sid Reid" userId="50e56407-4ce4-4e26-9094-8344d746bf20" providerId="ADAL" clId="{68C16214-B7DE-4368-815F-C21B36A95D89}" dt="2025-01-14T14:40:46.462" v="9345" actId="478"/>
          <ac:cxnSpMkLst>
            <pc:docMk/>
            <pc:sldMk cId="3764863425" sldId="280"/>
            <ac:cxnSpMk id="153" creationId="{156289F9-9CFA-22D9-CE54-5C25F202030B}"/>
          </ac:cxnSpMkLst>
        </pc:cxnChg>
        <pc:cxnChg chg="del mod topLvl">
          <ac:chgData name="Sid Reid" userId="50e56407-4ce4-4e26-9094-8344d746bf20" providerId="ADAL" clId="{68C16214-B7DE-4368-815F-C21B36A95D89}" dt="2025-01-14T14:40:46.462" v="9345" actId="478"/>
          <ac:cxnSpMkLst>
            <pc:docMk/>
            <pc:sldMk cId="3764863425" sldId="280"/>
            <ac:cxnSpMk id="154" creationId="{9835CE82-2B02-6C86-E17E-D7EB81028F62}"/>
          </ac:cxnSpMkLst>
        </pc:cxnChg>
        <pc:cxnChg chg="del mod topLvl">
          <ac:chgData name="Sid Reid" userId="50e56407-4ce4-4e26-9094-8344d746bf20" providerId="ADAL" clId="{68C16214-B7DE-4368-815F-C21B36A95D89}" dt="2025-01-14T14:40:46.462" v="9345" actId="478"/>
          <ac:cxnSpMkLst>
            <pc:docMk/>
            <pc:sldMk cId="3764863425" sldId="280"/>
            <ac:cxnSpMk id="155" creationId="{886C28EF-D023-F0DE-EE0F-EAF30180FA52}"/>
          </ac:cxnSpMkLst>
        </pc:cxnChg>
        <pc:cxnChg chg="del mod topLvl">
          <ac:chgData name="Sid Reid" userId="50e56407-4ce4-4e26-9094-8344d746bf20" providerId="ADAL" clId="{68C16214-B7DE-4368-815F-C21B36A95D89}" dt="2025-01-14T14:40:46.462" v="9345" actId="478"/>
          <ac:cxnSpMkLst>
            <pc:docMk/>
            <pc:sldMk cId="3764863425" sldId="280"/>
            <ac:cxnSpMk id="156" creationId="{A71C8124-52F7-FDCE-96B0-086EE38AA1D0}"/>
          </ac:cxnSpMkLst>
        </pc:cxnChg>
        <pc:cxnChg chg="del mod topLvl">
          <ac:chgData name="Sid Reid" userId="50e56407-4ce4-4e26-9094-8344d746bf20" providerId="ADAL" clId="{68C16214-B7DE-4368-815F-C21B36A95D89}" dt="2025-01-14T14:40:46.462" v="9345" actId="478"/>
          <ac:cxnSpMkLst>
            <pc:docMk/>
            <pc:sldMk cId="3764863425" sldId="280"/>
            <ac:cxnSpMk id="157" creationId="{EC9D9388-CB06-27A5-A55C-0E2AEB3B2A72}"/>
          </ac:cxnSpMkLst>
        </pc:cxnChg>
        <pc:cxnChg chg="del mod topLvl">
          <ac:chgData name="Sid Reid" userId="50e56407-4ce4-4e26-9094-8344d746bf20" providerId="ADAL" clId="{68C16214-B7DE-4368-815F-C21B36A95D89}" dt="2025-01-14T14:40:46.462" v="9345" actId="478"/>
          <ac:cxnSpMkLst>
            <pc:docMk/>
            <pc:sldMk cId="3764863425" sldId="280"/>
            <ac:cxnSpMk id="158" creationId="{0B6FE4AF-B703-EB92-724A-E1003988C09F}"/>
          </ac:cxnSpMkLst>
        </pc:cxnChg>
        <pc:cxnChg chg="del mod topLvl">
          <ac:chgData name="Sid Reid" userId="50e56407-4ce4-4e26-9094-8344d746bf20" providerId="ADAL" clId="{68C16214-B7DE-4368-815F-C21B36A95D89}" dt="2025-01-14T14:40:46.462" v="9345" actId="478"/>
          <ac:cxnSpMkLst>
            <pc:docMk/>
            <pc:sldMk cId="3764863425" sldId="280"/>
            <ac:cxnSpMk id="159" creationId="{D9549DD5-5E1C-118D-38A5-244BBCF438AC}"/>
          </ac:cxnSpMkLst>
        </pc:cxnChg>
        <pc:cxnChg chg="del mod topLvl">
          <ac:chgData name="Sid Reid" userId="50e56407-4ce4-4e26-9094-8344d746bf20" providerId="ADAL" clId="{68C16214-B7DE-4368-815F-C21B36A95D89}" dt="2025-01-14T14:40:44.029" v="9344" actId="478"/>
          <ac:cxnSpMkLst>
            <pc:docMk/>
            <pc:sldMk cId="3764863425" sldId="280"/>
            <ac:cxnSpMk id="160" creationId="{BD7A15F9-39A0-9AFD-358D-2DD61D16BE54}"/>
          </ac:cxnSpMkLst>
        </pc:cxnChg>
        <pc:cxnChg chg="del mod topLvl">
          <ac:chgData name="Sid Reid" userId="50e56407-4ce4-4e26-9094-8344d746bf20" providerId="ADAL" clId="{68C16214-B7DE-4368-815F-C21B36A95D89}" dt="2025-01-14T14:41:32.955" v="9356" actId="478"/>
          <ac:cxnSpMkLst>
            <pc:docMk/>
            <pc:sldMk cId="3764863425" sldId="280"/>
            <ac:cxnSpMk id="161" creationId="{8404F912-A59D-0333-366A-2F4CF237761A}"/>
          </ac:cxnSpMkLst>
        </pc:cxnChg>
        <pc:cxnChg chg="del mod topLvl">
          <ac:chgData name="Sid Reid" userId="50e56407-4ce4-4e26-9094-8344d746bf20" providerId="ADAL" clId="{68C16214-B7DE-4368-815F-C21B36A95D89}" dt="2025-01-14T14:40:46.462" v="9345" actId="478"/>
          <ac:cxnSpMkLst>
            <pc:docMk/>
            <pc:sldMk cId="3764863425" sldId="280"/>
            <ac:cxnSpMk id="162" creationId="{E85F23F4-8700-E073-C11A-8D17FC83C15D}"/>
          </ac:cxnSpMkLst>
        </pc:cxnChg>
        <pc:cxnChg chg="del mod topLvl">
          <ac:chgData name="Sid Reid" userId="50e56407-4ce4-4e26-9094-8344d746bf20" providerId="ADAL" clId="{68C16214-B7DE-4368-815F-C21B36A95D89}" dt="2025-01-14T14:40:46.462" v="9345" actId="478"/>
          <ac:cxnSpMkLst>
            <pc:docMk/>
            <pc:sldMk cId="3764863425" sldId="280"/>
            <ac:cxnSpMk id="163" creationId="{86A63B23-411C-1012-E866-4AB395EE2112}"/>
          </ac:cxnSpMkLst>
        </pc:cxnChg>
        <pc:cxnChg chg="del mod topLvl">
          <ac:chgData name="Sid Reid" userId="50e56407-4ce4-4e26-9094-8344d746bf20" providerId="ADAL" clId="{68C16214-B7DE-4368-815F-C21B36A95D89}" dt="2025-01-14T14:40:46.462" v="9345" actId="478"/>
          <ac:cxnSpMkLst>
            <pc:docMk/>
            <pc:sldMk cId="3764863425" sldId="280"/>
            <ac:cxnSpMk id="164" creationId="{21505E76-0DDC-E63B-AE6B-9FA09B65314E}"/>
          </ac:cxnSpMkLst>
        </pc:cxnChg>
        <pc:cxnChg chg="del mod topLvl">
          <ac:chgData name="Sid Reid" userId="50e56407-4ce4-4e26-9094-8344d746bf20" providerId="ADAL" clId="{68C16214-B7DE-4368-815F-C21B36A95D89}" dt="2025-01-14T14:40:46.462" v="9345" actId="478"/>
          <ac:cxnSpMkLst>
            <pc:docMk/>
            <pc:sldMk cId="3764863425" sldId="280"/>
            <ac:cxnSpMk id="165" creationId="{85057295-5B6C-DF34-2D71-6325E97B0723}"/>
          </ac:cxnSpMkLst>
        </pc:cxnChg>
        <pc:cxnChg chg="del mod topLvl">
          <ac:chgData name="Sid Reid" userId="50e56407-4ce4-4e26-9094-8344d746bf20" providerId="ADAL" clId="{68C16214-B7DE-4368-815F-C21B36A95D89}" dt="2025-01-14T14:40:47.482" v="9346" actId="478"/>
          <ac:cxnSpMkLst>
            <pc:docMk/>
            <pc:sldMk cId="3764863425" sldId="280"/>
            <ac:cxnSpMk id="166" creationId="{F550A65B-FF04-4FB8-EF93-54C98A372E3A}"/>
          </ac:cxnSpMkLst>
        </pc:cxnChg>
        <pc:cxnChg chg="del mod topLvl">
          <ac:chgData name="Sid Reid" userId="50e56407-4ce4-4e26-9094-8344d746bf20" providerId="ADAL" clId="{68C16214-B7DE-4368-815F-C21B36A95D89}" dt="2025-01-14T14:40:46.462" v="9345" actId="478"/>
          <ac:cxnSpMkLst>
            <pc:docMk/>
            <pc:sldMk cId="3764863425" sldId="280"/>
            <ac:cxnSpMk id="167" creationId="{05034F6C-89F2-B4F8-D94E-B3B99CD77761}"/>
          </ac:cxnSpMkLst>
        </pc:cxnChg>
        <pc:cxnChg chg="del mod topLvl">
          <ac:chgData name="Sid Reid" userId="50e56407-4ce4-4e26-9094-8344d746bf20" providerId="ADAL" clId="{68C16214-B7DE-4368-815F-C21B36A95D89}" dt="2025-01-14T14:40:46.462" v="9345" actId="478"/>
          <ac:cxnSpMkLst>
            <pc:docMk/>
            <pc:sldMk cId="3764863425" sldId="280"/>
            <ac:cxnSpMk id="168" creationId="{6D58AE14-4B64-8628-04F6-4A299F9CA657}"/>
          </ac:cxnSpMkLst>
        </pc:cxnChg>
        <pc:cxnChg chg="del mod topLvl">
          <ac:chgData name="Sid Reid" userId="50e56407-4ce4-4e26-9094-8344d746bf20" providerId="ADAL" clId="{68C16214-B7DE-4368-815F-C21B36A95D89}" dt="2025-01-14T14:40:46.462" v="9345" actId="478"/>
          <ac:cxnSpMkLst>
            <pc:docMk/>
            <pc:sldMk cId="3764863425" sldId="280"/>
            <ac:cxnSpMk id="169" creationId="{6E842C25-D14F-E520-6B75-EBDA688ACFC0}"/>
          </ac:cxnSpMkLst>
        </pc:cxnChg>
        <pc:cxnChg chg="del mod topLvl">
          <ac:chgData name="Sid Reid" userId="50e56407-4ce4-4e26-9094-8344d746bf20" providerId="ADAL" clId="{68C16214-B7DE-4368-815F-C21B36A95D89}" dt="2025-01-14T14:40:46.462" v="9345" actId="478"/>
          <ac:cxnSpMkLst>
            <pc:docMk/>
            <pc:sldMk cId="3764863425" sldId="280"/>
            <ac:cxnSpMk id="170" creationId="{6FB69149-DC85-41DB-264F-7AC1B57EDF21}"/>
          </ac:cxnSpMkLst>
        </pc:cxnChg>
        <pc:cxnChg chg="add del mod">
          <ac:chgData name="Sid Reid" userId="50e56407-4ce4-4e26-9094-8344d746bf20" providerId="ADAL" clId="{68C16214-B7DE-4368-815F-C21B36A95D89}" dt="2025-01-14T14:41:35.878" v="9358" actId="478"/>
          <ac:cxnSpMkLst>
            <pc:docMk/>
            <pc:sldMk cId="3764863425" sldId="280"/>
            <ac:cxnSpMk id="171" creationId="{141CAE9D-D382-F7F1-911F-AA2BFCFB55AD}"/>
          </ac:cxnSpMkLst>
        </pc:cxnChg>
        <pc:cxnChg chg="mod">
          <ac:chgData name="Sid Reid" userId="50e56407-4ce4-4e26-9094-8344d746bf20" providerId="ADAL" clId="{68C16214-B7DE-4368-815F-C21B36A95D89}" dt="2025-01-14T14:41:22.005" v="9354"/>
          <ac:cxnSpMkLst>
            <pc:docMk/>
            <pc:sldMk cId="3764863425" sldId="280"/>
            <ac:cxnSpMk id="177" creationId="{34715CE4-788B-9130-58BC-E4BD0DE63A0E}"/>
          </ac:cxnSpMkLst>
        </pc:cxnChg>
        <pc:cxnChg chg="mod">
          <ac:chgData name="Sid Reid" userId="50e56407-4ce4-4e26-9094-8344d746bf20" providerId="ADAL" clId="{68C16214-B7DE-4368-815F-C21B36A95D89}" dt="2025-01-14T14:41:22.005" v="9354"/>
          <ac:cxnSpMkLst>
            <pc:docMk/>
            <pc:sldMk cId="3764863425" sldId="280"/>
            <ac:cxnSpMk id="178" creationId="{E040CCF9-CFD7-E114-B753-1CD3AF8B07C1}"/>
          </ac:cxnSpMkLst>
        </pc:cxnChg>
        <pc:cxnChg chg="mod">
          <ac:chgData name="Sid Reid" userId="50e56407-4ce4-4e26-9094-8344d746bf20" providerId="ADAL" clId="{68C16214-B7DE-4368-815F-C21B36A95D89}" dt="2025-01-14T14:41:22.005" v="9354"/>
          <ac:cxnSpMkLst>
            <pc:docMk/>
            <pc:sldMk cId="3764863425" sldId="280"/>
            <ac:cxnSpMk id="179" creationId="{7587E4DF-D092-C8B7-DD14-46785A19D52C}"/>
          </ac:cxnSpMkLst>
        </pc:cxnChg>
        <pc:cxnChg chg="mod">
          <ac:chgData name="Sid Reid" userId="50e56407-4ce4-4e26-9094-8344d746bf20" providerId="ADAL" clId="{68C16214-B7DE-4368-815F-C21B36A95D89}" dt="2025-01-14T14:41:22.005" v="9354"/>
          <ac:cxnSpMkLst>
            <pc:docMk/>
            <pc:sldMk cId="3764863425" sldId="280"/>
            <ac:cxnSpMk id="180" creationId="{30D06A29-B6A9-97EE-7E92-D16FE32E91F1}"/>
          </ac:cxnSpMkLst>
        </pc:cxnChg>
        <pc:cxnChg chg="mod">
          <ac:chgData name="Sid Reid" userId="50e56407-4ce4-4e26-9094-8344d746bf20" providerId="ADAL" clId="{68C16214-B7DE-4368-815F-C21B36A95D89}" dt="2025-01-14T14:41:22.005" v="9354"/>
          <ac:cxnSpMkLst>
            <pc:docMk/>
            <pc:sldMk cId="3764863425" sldId="280"/>
            <ac:cxnSpMk id="181" creationId="{217B07D9-1A0B-DE59-CA94-37A56A54E167}"/>
          </ac:cxnSpMkLst>
        </pc:cxnChg>
        <pc:cxnChg chg="mod">
          <ac:chgData name="Sid Reid" userId="50e56407-4ce4-4e26-9094-8344d746bf20" providerId="ADAL" clId="{68C16214-B7DE-4368-815F-C21B36A95D89}" dt="2025-01-14T14:41:22.005" v="9354"/>
          <ac:cxnSpMkLst>
            <pc:docMk/>
            <pc:sldMk cId="3764863425" sldId="280"/>
            <ac:cxnSpMk id="182" creationId="{5C3CDBF9-CF9F-6CA4-73E1-48686E73CB51}"/>
          </ac:cxnSpMkLst>
        </pc:cxnChg>
        <pc:cxnChg chg="mod">
          <ac:chgData name="Sid Reid" userId="50e56407-4ce4-4e26-9094-8344d746bf20" providerId="ADAL" clId="{68C16214-B7DE-4368-815F-C21B36A95D89}" dt="2025-01-14T14:41:22.005" v="9354"/>
          <ac:cxnSpMkLst>
            <pc:docMk/>
            <pc:sldMk cId="3764863425" sldId="280"/>
            <ac:cxnSpMk id="183" creationId="{088851E8-8057-F713-AE1A-231D45F35B6F}"/>
          </ac:cxnSpMkLst>
        </pc:cxnChg>
        <pc:cxnChg chg="mod">
          <ac:chgData name="Sid Reid" userId="50e56407-4ce4-4e26-9094-8344d746bf20" providerId="ADAL" clId="{68C16214-B7DE-4368-815F-C21B36A95D89}" dt="2025-01-14T14:41:22.005" v="9354"/>
          <ac:cxnSpMkLst>
            <pc:docMk/>
            <pc:sldMk cId="3764863425" sldId="280"/>
            <ac:cxnSpMk id="184" creationId="{4CD84AE9-CA16-1828-2A6B-EBAA65096BD0}"/>
          </ac:cxnSpMkLst>
        </pc:cxnChg>
        <pc:cxnChg chg="mod">
          <ac:chgData name="Sid Reid" userId="50e56407-4ce4-4e26-9094-8344d746bf20" providerId="ADAL" clId="{68C16214-B7DE-4368-815F-C21B36A95D89}" dt="2025-01-14T14:41:22.005" v="9354"/>
          <ac:cxnSpMkLst>
            <pc:docMk/>
            <pc:sldMk cId="3764863425" sldId="280"/>
            <ac:cxnSpMk id="185" creationId="{FB565BA2-33FD-9FD9-3BAF-1259841AD177}"/>
          </ac:cxnSpMkLst>
        </pc:cxnChg>
        <pc:cxnChg chg="mod">
          <ac:chgData name="Sid Reid" userId="50e56407-4ce4-4e26-9094-8344d746bf20" providerId="ADAL" clId="{68C16214-B7DE-4368-815F-C21B36A95D89}" dt="2025-01-14T14:41:22.005" v="9354"/>
          <ac:cxnSpMkLst>
            <pc:docMk/>
            <pc:sldMk cId="3764863425" sldId="280"/>
            <ac:cxnSpMk id="186" creationId="{4E931F98-6F39-7A09-0C4D-EE97DAF0696E}"/>
          </ac:cxnSpMkLst>
        </pc:cxnChg>
        <pc:cxnChg chg="mod">
          <ac:chgData name="Sid Reid" userId="50e56407-4ce4-4e26-9094-8344d746bf20" providerId="ADAL" clId="{68C16214-B7DE-4368-815F-C21B36A95D89}" dt="2025-01-14T14:41:22.005" v="9354"/>
          <ac:cxnSpMkLst>
            <pc:docMk/>
            <pc:sldMk cId="3764863425" sldId="280"/>
            <ac:cxnSpMk id="187" creationId="{E1039F25-6855-26A9-4CCC-E66CC0EB5C2A}"/>
          </ac:cxnSpMkLst>
        </pc:cxnChg>
        <pc:cxnChg chg="mod">
          <ac:chgData name="Sid Reid" userId="50e56407-4ce4-4e26-9094-8344d746bf20" providerId="ADAL" clId="{68C16214-B7DE-4368-815F-C21B36A95D89}" dt="2025-01-14T14:41:22.005" v="9354"/>
          <ac:cxnSpMkLst>
            <pc:docMk/>
            <pc:sldMk cId="3764863425" sldId="280"/>
            <ac:cxnSpMk id="188" creationId="{3CF2BEA1-3866-F891-CB9A-B446F5DE0438}"/>
          </ac:cxnSpMkLst>
        </pc:cxnChg>
        <pc:cxnChg chg="mod">
          <ac:chgData name="Sid Reid" userId="50e56407-4ce4-4e26-9094-8344d746bf20" providerId="ADAL" clId="{68C16214-B7DE-4368-815F-C21B36A95D89}" dt="2025-01-14T14:41:22.005" v="9354"/>
          <ac:cxnSpMkLst>
            <pc:docMk/>
            <pc:sldMk cId="3764863425" sldId="280"/>
            <ac:cxnSpMk id="189" creationId="{BC18E4D9-F5AC-458E-ABC2-22D66701BE24}"/>
          </ac:cxnSpMkLst>
        </pc:cxnChg>
        <pc:cxnChg chg="mod">
          <ac:chgData name="Sid Reid" userId="50e56407-4ce4-4e26-9094-8344d746bf20" providerId="ADAL" clId="{68C16214-B7DE-4368-815F-C21B36A95D89}" dt="2025-01-14T14:41:22.005" v="9354"/>
          <ac:cxnSpMkLst>
            <pc:docMk/>
            <pc:sldMk cId="3764863425" sldId="280"/>
            <ac:cxnSpMk id="190" creationId="{63533903-986B-A50F-9168-687566EC860C}"/>
          </ac:cxnSpMkLst>
        </pc:cxnChg>
        <pc:cxnChg chg="mod">
          <ac:chgData name="Sid Reid" userId="50e56407-4ce4-4e26-9094-8344d746bf20" providerId="ADAL" clId="{68C16214-B7DE-4368-815F-C21B36A95D89}" dt="2025-01-14T14:41:22.005" v="9354"/>
          <ac:cxnSpMkLst>
            <pc:docMk/>
            <pc:sldMk cId="3764863425" sldId="280"/>
            <ac:cxnSpMk id="191" creationId="{ABAD82DC-E452-4063-B834-6730A2D38439}"/>
          </ac:cxnSpMkLst>
        </pc:cxnChg>
        <pc:cxnChg chg="mod">
          <ac:chgData name="Sid Reid" userId="50e56407-4ce4-4e26-9094-8344d746bf20" providerId="ADAL" clId="{68C16214-B7DE-4368-815F-C21B36A95D89}" dt="2025-01-14T14:41:22.005" v="9354"/>
          <ac:cxnSpMkLst>
            <pc:docMk/>
            <pc:sldMk cId="3764863425" sldId="280"/>
            <ac:cxnSpMk id="192" creationId="{C95CE3B8-2EF3-0323-1B56-CF1464B4D8EE}"/>
          </ac:cxnSpMkLst>
        </pc:cxnChg>
        <pc:cxnChg chg="mod">
          <ac:chgData name="Sid Reid" userId="50e56407-4ce4-4e26-9094-8344d746bf20" providerId="ADAL" clId="{68C16214-B7DE-4368-815F-C21B36A95D89}" dt="2025-01-14T14:41:22.005" v="9354"/>
          <ac:cxnSpMkLst>
            <pc:docMk/>
            <pc:sldMk cId="3764863425" sldId="280"/>
            <ac:cxnSpMk id="193" creationId="{4954098D-71B8-9D71-B8A6-2A49A8B6858D}"/>
          </ac:cxnSpMkLst>
        </pc:cxnChg>
        <pc:cxnChg chg="mod">
          <ac:chgData name="Sid Reid" userId="50e56407-4ce4-4e26-9094-8344d746bf20" providerId="ADAL" clId="{68C16214-B7DE-4368-815F-C21B36A95D89}" dt="2025-01-14T14:41:22.005" v="9354"/>
          <ac:cxnSpMkLst>
            <pc:docMk/>
            <pc:sldMk cId="3764863425" sldId="280"/>
            <ac:cxnSpMk id="194" creationId="{9428A9C2-938E-CBA9-4FD8-EA060442B62F}"/>
          </ac:cxnSpMkLst>
        </pc:cxnChg>
        <pc:cxnChg chg="mod">
          <ac:chgData name="Sid Reid" userId="50e56407-4ce4-4e26-9094-8344d746bf20" providerId="ADAL" clId="{68C16214-B7DE-4368-815F-C21B36A95D89}" dt="2025-01-14T14:41:22.005" v="9354"/>
          <ac:cxnSpMkLst>
            <pc:docMk/>
            <pc:sldMk cId="3764863425" sldId="280"/>
            <ac:cxnSpMk id="195" creationId="{B56024E5-6D97-5DFC-001B-755123563E63}"/>
          </ac:cxnSpMkLst>
        </pc:cxnChg>
        <pc:cxnChg chg="mod topLvl">
          <ac:chgData name="Sid Reid" userId="50e56407-4ce4-4e26-9094-8344d746bf20" providerId="ADAL" clId="{68C16214-B7DE-4368-815F-C21B36A95D89}" dt="2025-01-14T14:41:45.841" v="9361" actId="165"/>
          <ac:cxnSpMkLst>
            <pc:docMk/>
            <pc:sldMk cId="3764863425" sldId="280"/>
            <ac:cxnSpMk id="197" creationId="{EF29EE98-255F-32F5-988B-90AE5D768472}"/>
          </ac:cxnSpMkLst>
        </pc:cxnChg>
        <pc:cxnChg chg="del mod topLvl">
          <ac:chgData name="Sid Reid" userId="50e56407-4ce4-4e26-9094-8344d746bf20" providerId="ADAL" clId="{68C16214-B7DE-4368-815F-C21B36A95D89}" dt="2025-01-14T14:41:55.790" v="9373" actId="478"/>
          <ac:cxnSpMkLst>
            <pc:docMk/>
            <pc:sldMk cId="3764863425" sldId="280"/>
            <ac:cxnSpMk id="198" creationId="{3AE80EF9-7800-0A66-8B60-120A3EF3ED5A}"/>
          </ac:cxnSpMkLst>
        </pc:cxnChg>
        <pc:cxnChg chg="del mod topLvl">
          <ac:chgData name="Sid Reid" userId="50e56407-4ce4-4e26-9094-8344d746bf20" providerId="ADAL" clId="{68C16214-B7DE-4368-815F-C21B36A95D89}" dt="2025-01-14T14:41:54.937" v="9372" actId="478"/>
          <ac:cxnSpMkLst>
            <pc:docMk/>
            <pc:sldMk cId="3764863425" sldId="280"/>
            <ac:cxnSpMk id="199" creationId="{C11BAD80-FD4F-8386-F233-9EB7D4805637}"/>
          </ac:cxnSpMkLst>
        </pc:cxnChg>
        <pc:cxnChg chg="del mod topLvl">
          <ac:chgData name="Sid Reid" userId="50e56407-4ce4-4e26-9094-8344d746bf20" providerId="ADAL" clId="{68C16214-B7DE-4368-815F-C21B36A95D89}" dt="2025-01-14T14:41:53.548" v="9370" actId="478"/>
          <ac:cxnSpMkLst>
            <pc:docMk/>
            <pc:sldMk cId="3764863425" sldId="280"/>
            <ac:cxnSpMk id="200" creationId="{3A0B9C52-7DDB-9968-EBC3-1B8CA033F728}"/>
          </ac:cxnSpMkLst>
        </pc:cxnChg>
        <pc:cxnChg chg="del mod topLvl">
          <ac:chgData name="Sid Reid" userId="50e56407-4ce4-4e26-9094-8344d746bf20" providerId="ADAL" clId="{68C16214-B7DE-4368-815F-C21B36A95D89}" dt="2025-01-14T14:41:52.980" v="9369" actId="478"/>
          <ac:cxnSpMkLst>
            <pc:docMk/>
            <pc:sldMk cId="3764863425" sldId="280"/>
            <ac:cxnSpMk id="201" creationId="{B86244EB-7A00-4B38-7935-B6B0008E2DE4}"/>
          </ac:cxnSpMkLst>
        </pc:cxnChg>
        <pc:cxnChg chg="del mod topLvl">
          <ac:chgData name="Sid Reid" userId="50e56407-4ce4-4e26-9094-8344d746bf20" providerId="ADAL" clId="{68C16214-B7DE-4368-815F-C21B36A95D89}" dt="2025-01-14T14:41:51.856" v="9367" actId="478"/>
          <ac:cxnSpMkLst>
            <pc:docMk/>
            <pc:sldMk cId="3764863425" sldId="280"/>
            <ac:cxnSpMk id="202" creationId="{20218404-281C-47E3-4060-D5625664D293}"/>
          </ac:cxnSpMkLst>
        </pc:cxnChg>
        <pc:cxnChg chg="del mod topLvl">
          <ac:chgData name="Sid Reid" userId="50e56407-4ce4-4e26-9094-8344d746bf20" providerId="ADAL" clId="{68C16214-B7DE-4368-815F-C21B36A95D89}" dt="2025-01-14T14:41:49.905" v="9365" actId="478"/>
          <ac:cxnSpMkLst>
            <pc:docMk/>
            <pc:sldMk cId="3764863425" sldId="280"/>
            <ac:cxnSpMk id="203" creationId="{2443EA14-AEEB-4829-65C4-C8A98FFF8AB6}"/>
          </ac:cxnSpMkLst>
        </pc:cxnChg>
        <pc:cxnChg chg="del mod topLvl">
          <ac:chgData name="Sid Reid" userId="50e56407-4ce4-4e26-9094-8344d746bf20" providerId="ADAL" clId="{68C16214-B7DE-4368-815F-C21B36A95D89}" dt="2025-01-14T14:41:48.250" v="9363" actId="478"/>
          <ac:cxnSpMkLst>
            <pc:docMk/>
            <pc:sldMk cId="3764863425" sldId="280"/>
            <ac:cxnSpMk id="204" creationId="{AFBFEC3A-BFEF-3C68-3E4F-83D336C898D2}"/>
          </ac:cxnSpMkLst>
        </pc:cxnChg>
        <pc:cxnChg chg="del mod topLvl">
          <ac:chgData name="Sid Reid" userId="50e56407-4ce4-4e26-9094-8344d746bf20" providerId="ADAL" clId="{68C16214-B7DE-4368-815F-C21B36A95D89}" dt="2025-01-14T14:41:47.346" v="9362" actId="478"/>
          <ac:cxnSpMkLst>
            <pc:docMk/>
            <pc:sldMk cId="3764863425" sldId="280"/>
            <ac:cxnSpMk id="205" creationId="{8242567C-83EF-0139-5712-E301AA09FE90}"/>
          </ac:cxnSpMkLst>
        </pc:cxnChg>
        <pc:cxnChg chg="mod topLvl">
          <ac:chgData name="Sid Reid" userId="50e56407-4ce4-4e26-9094-8344d746bf20" providerId="ADAL" clId="{68C16214-B7DE-4368-815F-C21B36A95D89}" dt="2025-01-14T14:41:45.841" v="9361" actId="165"/>
          <ac:cxnSpMkLst>
            <pc:docMk/>
            <pc:sldMk cId="3764863425" sldId="280"/>
            <ac:cxnSpMk id="206" creationId="{71BDCD68-3A8A-B0D7-687C-DECF486E9BB8}"/>
          </ac:cxnSpMkLst>
        </pc:cxnChg>
        <pc:cxnChg chg="del mod topLvl">
          <ac:chgData name="Sid Reid" userId="50e56407-4ce4-4e26-9094-8344d746bf20" providerId="ADAL" clId="{68C16214-B7DE-4368-815F-C21B36A95D89}" dt="2025-01-14T14:41:52.457" v="9368" actId="478"/>
          <ac:cxnSpMkLst>
            <pc:docMk/>
            <pc:sldMk cId="3764863425" sldId="280"/>
            <ac:cxnSpMk id="207" creationId="{E08BD0E5-5575-6376-106F-34BAAEFAC68B}"/>
          </ac:cxnSpMkLst>
        </pc:cxnChg>
        <pc:cxnChg chg="del mod topLvl">
          <ac:chgData name="Sid Reid" userId="50e56407-4ce4-4e26-9094-8344d746bf20" providerId="ADAL" clId="{68C16214-B7DE-4368-815F-C21B36A95D89}" dt="2025-01-14T14:41:50.916" v="9366" actId="478"/>
          <ac:cxnSpMkLst>
            <pc:docMk/>
            <pc:sldMk cId="3764863425" sldId="280"/>
            <ac:cxnSpMk id="208" creationId="{B9102462-0221-C2DC-6745-5C9363AF1144}"/>
          </ac:cxnSpMkLst>
        </pc:cxnChg>
        <pc:cxnChg chg="del mod topLvl">
          <ac:chgData name="Sid Reid" userId="50e56407-4ce4-4e26-9094-8344d746bf20" providerId="ADAL" clId="{68C16214-B7DE-4368-815F-C21B36A95D89}" dt="2025-01-14T14:41:54.259" v="9371" actId="478"/>
          <ac:cxnSpMkLst>
            <pc:docMk/>
            <pc:sldMk cId="3764863425" sldId="280"/>
            <ac:cxnSpMk id="209" creationId="{AD8BC201-EE19-7E84-4558-09522DA01CDD}"/>
          </ac:cxnSpMkLst>
        </pc:cxnChg>
        <pc:cxnChg chg="del mod topLvl">
          <ac:chgData name="Sid Reid" userId="50e56407-4ce4-4e26-9094-8344d746bf20" providerId="ADAL" clId="{68C16214-B7DE-4368-815F-C21B36A95D89}" dt="2025-01-14T14:41:56.930" v="9374" actId="478"/>
          <ac:cxnSpMkLst>
            <pc:docMk/>
            <pc:sldMk cId="3764863425" sldId="280"/>
            <ac:cxnSpMk id="210" creationId="{0C2068D0-3865-8340-3ABE-276D29DF6246}"/>
          </ac:cxnSpMkLst>
        </pc:cxnChg>
        <pc:cxnChg chg="mod topLvl">
          <ac:chgData name="Sid Reid" userId="50e56407-4ce4-4e26-9094-8344d746bf20" providerId="ADAL" clId="{68C16214-B7DE-4368-815F-C21B36A95D89}" dt="2025-01-14T14:42:02.647" v="9377" actId="14100"/>
          <ac:cxnSpMkLst>
            <pc:docMk/>
            <pc:sldMk cId="3764863425" sldId="280"/>
            <ac:cxnSpMk id="211" creationId="{64F08726-E243-E077-C9EF-6126798FF10B}"/>
          </ac:cxnSpMkLst>
        </pc:cxnChg>
        <pc:cxnChg chg="del mod topLvl">
          <ac:chgData name="Sid Reid" userId="50e56407-4ce4-4e26-9094-8344d746bf20" providerId="ADAL" clId="{68C16214-B7DE-4368-815F-C21B36A95D89}" dt="2025-01-14T14:41:58.411" v="9376" actId="478"/>
          <ac:cxnSpMkLst>
            <pc:docMk/>
            <pc:sldMk cId="3764863425" sldId="280"/>
            <ac:cxnSpMk id="212" creationId="{A525F1E5-EB71-7483-26AC-0524E1686FE3}"/>
          </ac:cxnSpMkLst>
        </pc:cxnChg>
        <pc:cxnChg chg="del mod topLvl">
          <ac:chgData name="Sid Reid" userId="50e56407-4ce4-4e26-9094-8344d746bf20" providerId="ADAL" clId="{68C16214-B7DE-4368-815F-C21B36A95D89}" dt="2025-01-14T14:41:57.794" v="9375" actId="478"/>
          <ac:cxnSpMkLst>
            <pc:docMk/>
            <pc:sldMk cId="3764863425" sldId="280"/>
            <ac:cxnSpMk id="213" creationId="{E218CF38-F6A2-30AD-CDB0-7B4A6C607588}"/>
          </ac:cxnSpMkLst>
        </pc:cxnChg>
        <pc:cxnChg chg="del mod topLvl">
          <ac:chgData name="Sid Reid" userId="50e56407-4ce4-4e26-9094-8344d746bf20" providerId="ADAL" clId="{68C16214-B7DE-4368-815F-C21B36A95D89}" dt="2025-01-14T14:41:49.154" v="9364" actId="478"/>
          <ac:cxnSpMkLst>
            <pc:docMk/>
            <pc:sldMk cId="3764863425" sldId="280"/>
            <ac:cxnSpMk id="214" creationId="{55CDE99B-720A-3AD2-D82C-6D4DCF3ED3C9}"/>
          </ac:cxnSpMkLst>
        </pc:cxnChg>
        <pc:cxnChg chg="mod topLvl">
          <ac:chgData name="Sid Reid" userId="50e56407-4ce4-4e26-9094-8344d746bf20" providerId="ADAL" clId="{68C16214-B7DE-4368-815F-C21B36A95D89}" dt="2025-01-14T14:42:24.934" v="9379" actId="14100"/>
          <ac:cxnSpMkLst>
            <pc:docMk/>
            <pc:sldMk cId="3764863425" sldId="280"/>
            <ac:cxnSpMk id="215" creationId="{BCF77653-849F-77AA-930B-4A732945C205}"/>
          </ac:cxnSpMkLst>
        </pc:cxnChg>
        <pc:cxnChg chg="add mod">
          <ac:chgData name="Sid Reid" userId="50e56407-4ce4-4e26-9094-8344d746bf20" providerId="ADAL" clId="{68C16214-B7DE-4368-815F-C21B36A95D89}" dt="2025-01-14T14:43:13.408" v="9390" actId="14100"/>
          <ac:cxnSpMkLst>
            <pc:docMk/>
            <pc:sldMk cId="3764863425" sldId="280"/>
            <ac:cxnSpMk id="219" creationId="{84259202-5F10-2E3C-6297-CCD10EE9D391}"/>
          </ac:cxnSpMkLst>
        </pc:cxnChg>
        <pc:cxnChg chg="add mod">
          <ac:chgData name="Sid Reid" userId="50e56407-4ce4-4e26-9094-8344d746bf20" providerId="ADAL" clId="{68C16214-B7DE-4368-815F-C21B36A95D89}" dt="2025-01-14T14:43:20.709" v="9391" actId="14100"/>
          <ac:cxnSpMkLst>
            <pc:docMk/>
            <pc:sldMk cId="3764863425" sldId="280"/>
            <ac:cxnSpMk id="221" creationId="{F724B0DB-7A5C-F253-05B8-4B7BCC46C4C0}"/>
          </ac:cxnSpMkLst>
        </pc:cxnChg>
        <pc:cxnChg chg="add mod">
          <ac:chgData name="Sid Reid" userId="50e56407-4ce4-4e26-9094-8344d746bf20" providerId="ADAL" clId="{68C16214-B7DE-4368-815F-C21B36A95D89}" dt="2025-01-14T14:43:52.454" v="9398" actId="14100"/>
          <ac:cxnSpMkLst>
            <pc:docMk/>
            <pc:sldMk cId="3764863425" sldId="280"/>
            <ac:cxnSpMk id="226" creationId="{22CEDCF9-226F-D961-FE24-A5BE13170D9A}"/>
          </ac:cxnSpMkLst>
        </pc:cxnChg>
        <pc:cxnChg chg="add mod">
          <ac:chgData name="Sid Reid" userId="50e56407-4ce4-4e26-9094-8344d746bf20" providerId="ADAL" clId="{68C16214-B7DE-4368-815F-C21B36A95D89}" dt="2025-01-14T14:43:56.892" v="9399" actId="14100"/>
          <ac:cxnSpMkLst>
            <pc:docMk/>
            <pc:sldMk cId="3764863425" sldId="280"/>
            <ac:cxnSpMk id="229" creationId="{C7A1B13B-56B3-513E-9874-611BE5C75A4D}"/>
          </ac:cxnSpMkLst>
        </pc:cxnChg>
        <pc:cxnChg chg="add mod">
          <ac:chgData name="Sid Reid" userId="50e56407-4ce4-4e26-9094-8344d746bf20" providerId="ADAL" clId="{68C16214-B7DE-4368-815F-C21B36A95D89}" dt="2025-01-14T14:45:14.859" v="9422" actId="14100"/>
          <ac:cxnSpMkLst>
            <pc:docMk/>
            <pc:sldMk cId="3764863425" sldId="280"/>
            <ac:cxnSpMk id="232" creationId="{25F3AE9A-96D6-05BC-B717-DDE403D884D1}"/>
          </ac:cxnSpMkLst>
        </pc:cxnChg>
        <pc:cxnChg chg="add mod">
          <ac:chgData name="Sid Reid" userId="50e56407-4ce4-4e26-9094-8344d746bf20" providerId="ADAL" clId="{68C16214-B7DE-4368-815F-C21B36A95D89}" dt="2025-01-14T14:45:16.067" v="9423" actId="1076"/>
          <ac:cxnSpMkLst>
            <pc:docMk/>
            <pc:sldMk cId="3764863425" sldId="280"/>
            <ac:cxnSpMk id="234" creationId="{26263C81-C835-21B0-D6AF-AC4DF46B0119}"/>
          </ac:cxnSpMkLst>
        </pc:cxnChg>
        <pc:cxnChg chg="add mod">
          <ac:chgData name="Sid Reid" userId="50e56407-4ce4-4e26-9094-8344d746bf20" providerId="ADAL" clId="{68C16214-B7DE-4368-815F-C21B36A95D89}" dt="2025-01-14T14:45:18.387" v="9424" actId="14100"/>
          <ac:cxnSpMkLst>
            <pc:docMk/>
            <pc:sldMk cId="3764863425" sldId="280"/>
            <ac:cxnSpMk id="236" creationId="{43B3D223-C822-B2CF-730E-A813412D2B3F}"/>
          </ac:cxnSpMkLst>
        </pc:cxnChg>
        <pc:cxnChg chg="add mod">
          <ac:chgData name="Sid Reid" userId="50e56407-4ce4-4e26-9094-8344d746bf20" providerId="ADAL" clId="{68C16214-B7DE-4368-815F-C21B36A95D89}" dt="2025-01-14T14:44:51.932" v="9415" actId="14100"/>
          <ac:cxnSpMkLst>
            <pc:docMk/>
            <pc:sldMk cId="3764863425" sldId="280"/>
            <ac:cxnSpMk id="238" creationId="{858E6EFB-2836-21F7-2CFB-C9E5788036BF}"/>
          </ac:cxnSpMkLst>
        </pc:cxnChg>
        <pc:cxnChg chg="add mod">
          <ac:chgData name="Sid Reid" userId="50e56407-4ce4-4e26-9094-8344d746bf20" providerId="ADAL" clId="{68C16214-B7DE-4368-815F-C21B36A95D89}" dt="2025-01-14T14:45:30.351" v="9426" actId="14100"/>
          <ac:cxnSpMkLst>
            <pc:docMk/>
            <pc:sldMk cId="3764863425" sldId="280"/>
            <ac:cxnSpMk id="240" creationId="{646D6264-5991-DE45-63C4-2D644979BBF1}"/>
          </ac:cxnSpMkLst>
        </pc:cxnChg>
        <pc:cxnChg chg="add mod">
          <ac:chgData name="Sid Reid" userId="50e56407-4ce4-4e26-9094-8344d746bf20" providerId="ADAL" clId="{68C16214-B7DE-4368-815F-C21B36A95D89}" dt="2025-01-14T14:45:34.796" v="9427" actId="14100"/>
          <ac:cxnSpMkLst>
            <pc:docMk/>
            <pc:sldMk cId="3764863425" sldId="280"/>
            <ac:cxnSpMk id="242" creationId="{869784F9-F644-7964-731B-20B1AAED24B1}"/>
          </ac:cxnSpMkLst>
        </pc:cxnChg>
        <pc:cxnChg chg="add mod">
          <ac:chgData name="Sid Reid" userId="50e56407-4ce4-4e26-9094-8344d746bf20" providerId="ADAL" clId="{68C16214-B7DE-4368-815F-C21B36A95D89}" dt="2025-01-14T14:45:43.159" v="9430" actId="14100"/>
          <ac:cxnSpMkLst>
            <pc:docMk/>
            <pc:sldMk cId="3764863425" sldId="280"/>
            <ac:cxnSpMk id="247" creationId="{CE4DFCA4-366B-C61D-A58E-791564BD7D60}"/>
          </ac:cxnSpMkLst>
        </pc:cxnChg>
        <pc:cxnChg chg="add mod">
          <ac:chgData name="Sid Reid" userId="50e56407-4ce4-4e26-9094-8344d746bf20" providerId="ADAL" clId="{68C16214-B7DE-4368-815F-C21B36A95D89}" dt="2025-01-14T14:45:51.809" v="9433" actId="14100"/>
          <ac:cxnSpMkLst>
            <pc:docMk/>
            <pc:sldMk cId="3764863425" sldId="280"/>
            <ac:cxnSpMk id="249" creationId="{5B602153-9266-214A-E9AC-D1AE529E2D83}"/>
          </ac:cxnSpMkLst>
        </pc:cxnChg>
        <pc:cxnChg chg="add mod">
          <ac:chgData name="Sid Reid" userId="50e56407-4ce4-4e26-9094-8344d746bf20" providerId="ADAL" clId="{68C16214-B7DE-4368-815F-C21B36A95D89}" dt="2025-01-14T14:46:00.180" v="9436" actId="14100"/>
          <ac:cxnSpMkLst>
            <pc:docMk/>
            <pc:sldMk cId="3764863425" sldId="280"/>
            <ac:cxnSpMk id="251" creationId="{9B2E7D43-F6E6-2036-89A1-93C8D4A1EAF2}"/>
          </ac:cxnSpMkLst>
        </pc:cxnChg>
        <pc:cxnChg chg="add mod">
          <ac:chgData name="Sid Reid" userId="50e56407-4ce4-4e26-9094-8344d746bf20" providerId="ADAL" clId="{68C16214-B7DE-4368-815F-C21B36A95D89}" dt="2025-01-14T14:46:08.485" v="9439" actId="14100"/>
          <ac:cxnSpMkLst>
            <pc:docMk/>
            <pc:sldMk cId="3764863425" sldId="280"/>
            <ac:cxnSpMk id="253" creationId="{34886318-6A89-8540-137E-7F5287E58419}"/>
          </ac:cxnSpMkLst>
        </pc:cxnChg>
        <pc:cxnChg chg="add mod">
          <ac:chgData name="Sid Reid" userId="50e56407-4ce4-4e26-9094-8344d746bf20" providerId="ADAL" clId="{68C16214-B7DE-4368-815F-C21B36A95D89}" dt="2025-01-14T14:46:17.555" v="9442" actId="14100"/>
          <ac:cxnSpMkLst>
            <pc:docMk/>
            <pc:sldMk cId="3764863425" sldId="280"/>
            <ac:cxnSpMk id="255" creationId="{29C4785A-8563-462E-4B89-EB56AFDE4A89}"/>
          </ac:cxnSpMkLst>
        </pc:cxnChg>
        <pc:cxnChg chg="add mod">
          <ac:chgData name="Sid Reid" userId="50e56407-4ce4-4e26-9094-8344d746bf20" providerId="ADAL" clId="{68C16214-B7DE-4368-815F-C21B36A95D89}" dt="2025-01-14T14:46:32.838" v="9445" actId="14100"/>
          <ac:cxnSpMkLst>
            <pc:docMk/>
            <pc:sldMk cId="3764863425" sldId="280"/>
            <ac:cxnSpMk id="257" creationId="{3911BBDC-F3F3-28D4-33FD-4F027523070A}"/>
          </ac:cxnSpMkLst>
        </pc:cxnChg>
      </pc:sldChg>
      <pc:sldMasterChg chg="modSldLayout">
        <pc:chgData name="Sid Reid" userId="50e56407-4ce4-4e26-9094-8344d746bf20" providerId="ADAL" clId="{68C16214-B7DE-4368-815F-C21B36A95D89}" dt="2025-01-14T09:42:29.044" v="8898"/>
        <pc:sldMasterMkLst>
          <pc:docMk/>
          <pc:sldMasterMk cId="637369305" sldId="2147483688"/>
        </pc:sldMasterMkLst>
        <pc:sldLayoutChg chg="delSp">
          <pc:chgData name="Sid Reid" userId="50e56407-4ce4-4e26-9094-8344d746bf20" providerId="ADAL" clId="{68C16214-B7DE-4368-815F-C21B36A95D89}" dt="2025-01-14T09:42:29.044" v="8898"/>
          <pc:sldLayoutMkLst>
            <pc:docMk/>
            <pc:sldMasterMk cId="637369305" sldId="2147483688"/>
            <pc:sldLayoutMk cId="3425248355" sldId="2147483706"/>
          </pc:sldLayoutMkLst>
          <pc:picChg chg="del">
            <ac:chgData name="Sid Reid" userId="50e56407-4ce4-4e26-9094-8344d746bf20" providerId="ADAL" clId="{68C16214-B7DE-4368-815F-C21B36A95D89}" dt="2025-01-14T09:42:29.044" v="8898"/>
            <ac:picMkLst>
              <pc:docMk/>
              <pc:sldMasterMk cId="637369305" sldId="2147483688"/>
              <pc:sldLayoutMk cId="3425248355" sldId="2147483706"/>
              <ac:picMk id="2" creationId="{55D88A1B-78D4-F686-85CC-5F60BDC329E2}"/>
            </ac:picMkLst>
          </pc:picChg>
          <pc:picChg chg="del">
            <ac:chgData name="Sid Reid" userId="50e56407-4ce4-4e26-9094-8344d746bf20" providerId="ADAL" clId="{68C16214-B7DE-4368-815F-C21B36A95D89}" dt="2025-01-14T09:42:29.044" v="8898"/>
            <ac:picMkLst>
              <pc:docMk/>
              <pc:sldMasterMk cId="637369305" sldId="2147483688"/>
              <pc:sldLayoutMk cId="3425248355" sldId="2147483706"/>
              <ac:picMk id="7" creationId="{09BB3E88-0E3B-456F-0942-676A6C55D3C3}"/>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87018A-0011-418B-9AB4-F4CD263ED2B3}" type="datetimeFigureOut">
              <a:rPr lang="en-GB" smtClean="0"/>
              <a:t>16/01/2025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995ED-9DEE-4F5E-9A65-8F58454E99E8}" type="slidenum">
              <a:rPr lang="en-GB" smtClean="0"/>
              <a:t>‹#›</a:t>
            </a:fld>
            <a:endParaRPr lang="en-GB"/>
          </a:p>
        </p:txBody>
      </p:sp>
    </p:spTree>
    <p:extLst>
      <p:ext uri="{BB962C8B-B14F-4D97-AF65-F5344CB8AC3E}">
        <p14:creationId xmlns:p14="http://schemas.microsoft.com/office/powerpoint/2010/main" val="130201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6.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D88A1B-78D4-F686-85CC-5F60BDC329E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999" y="72000"/>
            <a:ext cx="1680533" cy="485991"/>
          </a:xfrm>
          <a:prstGeom prst="rect">
            <a:avLst/>
          </a:prstGeom>
        </p:spPr>
      </p:pic>
      <p:pic>
        <p:nvPicPr>
          <p:cNvPr id="7" name="Graphic 6">
            <a:extLst>
              <a:ext uri="{FF2B5EF4-FFF2-40B4-BE49-F238E27FC236}">
                <a16:creationId xmlns:a16="http://schemas.microsoft.com/office/drawing/2014/main" id="{09BB3E88-0E3B-456F-0942-676A6C55D3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937288" y="0"/>
            <a:ext cx="4254712" cy="6857999"/>
          </a:xfrm>
          <a:prstGeom prst="rect">
            <a:avLst/>
          </a:prstGeom>
        </p:spPr>
      </p:pic>
      <p:sp>
        <p:nvSpPr>
          <p:cNvPr id="8" name="Footer Placeholder 33">
            <a:extLst>
              <a:ext uri="{FF2B5EF4-FFF2-40B4-BE49-F238E27FC236}">
                <a16:creationId xmlns:a16="http://schemas.microsoft.com/office/drawing/2014/main" id="{A7F9F559-9DDE-2E90-95FF-2042BD6698DF}"/>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tx1"/>
                </a:solidFill>
                <a:latin typeface="+mj-lt"/>
              </a:defRPr>
            </a:lvl1pPr>
          </a:lstStyle>
          <a:p>
            <a:r>
              <a:rPr lang="en-GB"/>
              <a:t>WildDrone.eu</a:t>
            </a:r>
          </a:p>
        </p:txBody>
      </p:sp>
      <p:sp>
        <p:nvSpPr>
          <p:cNvPr id="9" name="Slide Number Placeholder 35">
            <a:extLst>
              <a:ext uri="{FF2B5EF4-FFF2-40B4-BE49-F238E27FC236}">
                <a16:creationId xmlns:a16="http://schemas.microsoft.com/office/drawing/2014/main" id="{4A3088F2-35E6-9D00-5588-A00FD4CC4A5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9DBEAE0D-6AFE-4B6A-819E-7383AFA636A8}" type="slidenum">
              <a:rPr lang="en-GB" smtClean="0"/>
              <a:t>‹#›</a:t>
            </a:fld>
            <a:endParaRPr lang="en-GB"/>
          </a:p>
        </p:txBody>
      </p:sp>
      <p:sp>
        <p:nvSpPr>
          <p:cNvPr id="10" name="Title 7">
            <a:extLst>
              <a:ext uri="{FF2B5EF4-FFF2-40B4-BE49-F238E27FC236}">
                <a16:creationId xmlns:a16="http://schemas.microsoft.com/office/drawing/2014/main" id="{1B866AAE-412D-6153-B2B4-0E871387DD9A}"/>
              </a:ext>
            </a:extLst>
          </p:cNvPr>
          <p:cNvSpPr>
            <a:spLocks noGrp="1"/>
          </p:cNvSpPr>
          <p:nvPr>
            <p:ph type="title"/>
          </p:nvPr>
        </p:nvSpPr>
        <p:spPr>
          <a:xfrm>
            <a:off x="41836" y="2038351"/>
            <a:ext cx="9025964" cy="1918432"/>
          </a:xfrm>
          <a:prstGeom prst="rect">
            <a:avLst/>
          </a:prstGeom>
        </p:spPr>
        <p:txBody>
          <a:bodyPr anchor="b"/>
          <a:lstStyle>
            <a:lvl1pPr>
              <a:defRPr b="1">
                <a:solidFill>
                  <a:schemeClr val="tx1"/>
                </a:solidFill>
              </a:defRPr>
            </a:lvl1pPr>
          </a:lstStyle>
          <a:p>
            <a:r>
              <a:rPr lang="en-GB"/>
              <a:t>Click to edit Master title style</a:t>
            </a:r>
            <a:endParaRPr lang="en-GB" dirty="0"/>
          </a:p>
        </p:txBody>
      </p:sp>
      <p:sp>
        <p:nvSpPr>
          <p:cNvPr id="11" name="Text Placeholder 22">
            <a:extLst>
              <a:ext uri="{FF2B5EF4-FFF2-40B4-BE49-F238E27FC236}">
                <a16:creationId xmlns:a16="http://schemas.microsoft.com/office/drawing/2014/main" id="{365C5D0A-F3A7-3446-8B6F-F471B3B4C1FD}"/>
              </a:ext>
            </a:extLst>
          </p:cNvPr>
          <p:cNvSpPr>
            <a:spLocks noGrp="1"/>
          </p:cNvSpPr>
          <p:nvPr>
            <p:ph type="body" sz="quarter" idx="13"/>
          </p:nvPr>
        </p:nvSpPr>
        <p:spPr>
          <a:xfrm>
            <a:off x="41836" y="4026203"/>
            <a:ext cx="7895452" cy="1246188"/>
          </a:xfrm>
          <a:prstGeom prst="rect">
            <a:avLst/>
          </a:prstGeom>
        </p:spPr>
        <p:txBody>
          <a:bodyPr/>
          <a:lstStyle>
            <a:lvl1pPr marL="0" indent="0">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70947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Box 4">
            <a:extLst>
              <a:ext uri="{FF2B5EF4-FFF2-40B4-BE49-F238E27FC236}">
                <a16:creationId xmlns:a16="http://schemas.microsoft.com/office/drawing/2014/main" id="{DDEA7594-B100-4D48-BBBE-89763366CE51}"/>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1921624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
        <p:nvSpPr>
          <p:cNvPr id="7" name="TextBox 6">
            <a:extLst>
              <a:ext uri="{FF2B5EF4-FFF2-40B4-BE49-F238E27FC236}">
                <a16:creationId xmlns:a16="http://schemas.microsoft.com/office/drawing/2014/main" id="{8A3A5496-38DF-F170-A162-16F8FB10100F}"/>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2719862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20" name="TextBox 19">
            <a:extLst>
              <a:ext uri="{FF2B5EF4-FFF2-40B4-BE49-F238E27FC236}">
                <a16:creationId xmlns:a16="http://schemas.microsoft.com/office/drawing/2014/main" id="{AB194502-E92A-2D97-DFF3-18B8B08DDB4B}"/>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1613864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76D870-F406-B7A0-7930-20233FD0587E}"/>
              </a:ext>
            </a:extLst>
          </p:cNvPr>
          <p:cNvSpPr>
            <a:spLocks noGrp="1"/>
          </p:cNvSpPr>
          <p:nvPr>
            <p:ph type="ftr" sz="quarter" idx="10"/>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CFACEC9-E530-72AB-A184-D26324950840}"/>
              </a:ext>
            </a:extLst>
          </p:cNvPr>
          <p:cNvSpPr>
            <a:spLocks noGrp="1"/>
          </p:cNvSpPr>
          <p:nvPr>
            <p:ph type="sldNum" sz="quarter" idx="11"/>
          </p:nvPr>
        </p:nvSpPr>
        <p:spPr/>
        <p:txBody>
          <a:bodyPr/>
          <a:lstStyle/>
          <a:p>
            <a:fld id="{2E2B7E6F-056E-48F3-A44D-88F1081AB091}" type="slidenum">
              <a:rPr lang="en-GB" smtClean="0"/>
              <a:pPr/>
              <a:t>‹#›</a:t>
            </a:fld>
            <a:endParaRPr lang="en-GB" dirty="0"/>
          </a:p>
        </p:txBody>
      </p:sp>
      <p:sp>
        <p:nvSpPr>
          <p:cNvPr id="11" name="TextBox 10">
            <a:extLst>
              <a:ext uri="{FF2B5EF4-FFF2-40B4-BE49-F238E27FC236}">
                <a16:creationId xmlns:a16="http://schemas.microsoft.com/office/drawing/2014/main" id="{A4B80D3B-D53A-FCDB-3B21-469609A814C0}"/>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4141786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2430690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37906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Tree>
    <p:extLst>
      <p:ext uri="{BB962C8B-B14F-4D97-AF65-F5344CB8AC3E}">
        <p14:creationId xmlns:p14="http://schemas.microsoft.com/office/powerpoint/2010/main" val="3775135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42437599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76D870-F406-B7A0-7930-20233FD0587E}"/>
              </a:ext>
            </a:extLst>
          </p:cNvPr>
          <p:cNvSpPr>
            <a:spLocks noGrp="1"/>
          </p:cNvSpPr>
          <p:nvPr>
            <p:ph type="ftr" sz="quarter" idx="10"/>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CFACEC9-E530-72AB-A184-D26324950840}"/>
              </a:ext>
            </a:extLst>
          </p:cNvPr>
          <p:cNvSpPr>
            <a:spLocks noGrp="1"/>
          </p:cNvSpPr>
          <p:nvPr>
            <p:ph type="sldNum" sz="quarter" idx="11"/>
          </p:nvPr>
        </p:nvSpPr>
        <p:spPr/>
        <p:txBody>
          <a:body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26253543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20FF335B-B444-A29A-CA66-B3B7F5ED7B88}"/>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4112246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6D8840-61C2-D869-E120-DAB4BC281AA1}"/>
              </a:ext>
            </a:extLst>
          </p:cNvPr>
          <p:cNvSpPr/>
          <p:nvPr/>
        </p:nvSpPr>
        <p:spPr>
          <a:xfrm>
            <a:off x="4133" y="0"/>
            <a:ext cx="9372666" cy="6858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BDC65B23-AA23-22A3-59DE-A0C021B001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99" y="72000"/>
            <a:ext cx="1680533" cy="485992"/>
          </a:xfrm>
          <a:prstGeom prst="rect">
            <a:avLst/>
          </a:prstGeom>
        </p:spPr>
      </p:pic>
      <p:pic>
        <p:nvPicPr>
          <p:cNvPr id="12" name="Graphic 11">
            <a:extLst>
              <a:ext uri="{FF2B5EF4-FFF2-40B4-BE49-F238E27FC236}">
                <a16:creationId xmlns:a16="http://schemas.microsoft.com/office/drawing/2014/main" id="{ADFD5288-7488-82ED-7CD4-A37D65B7A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7288" y="0"/>
            <a:ext cx="4254712" cy="6858000"/>
          </a:xfrm>
          <a:prstGeom prst="rect">
            <a:avLst/>
          </a:prstGeom>
        </p:spPr>
      </p:pic>
      <p:sp>
        <p:nvSpPr>
          <p:cNvPr id="13" name="Footer Placeholder 33">
            <a:extLst>
              <a:ext uri="{FF2B5EF4-FFF2-40B4-BE49-F238E27FC236}">
                <a16:creationId xmlns:a16="http://schemas.microsoft.com/office/drawing/2014/main" id="{73DEB37A-0E58-5FFF-05A4-1FABC0D38B8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p>
        </p:txBody>
      </p:sp>
      <p:sp>
        <p:nvSpPr>
          <p:cNvPr id="16" name="Slide Number Placeholder 35">
            <a:extLst>
              <a:ext uri="{FF2B5EF4-FFF2-40B4-BE49-F238E27FC236}">
                <a16:creationId xmlns:a16="http://schemas.microsoft.com/office/drawing/2014/main" id="{46817FA6-501A-760B-A9EE-449321CF6CD8}"/>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tx1"/>
                </a:solidFill>
              </a:defRPr>
            </a:lvl1pPr>
          </a:lstStyle>
          <a:p>
            <a:fld id="{9DBEAE0D-6AFE-4B6A-819E-7383AFA636A8}" type="slidenum">
              <a:rPr lang="en-GB" smtClean="0"/>
              <a:t>‹#›</a:t>
            </a:fld>
            <a:endParaRPr lang="en-GB"/>
          </a:p>
        </p:txBody>
      </p:sp>
      <p:sp>
        <p:nvSpPr>
          <p:cNvPr id="17" name="Title 7">
            <a:extLst>
              <a:ext uri="{FF2B5EF4-FFF2-40B4-BE49-F238E27FC236}">
                <a16:creationId xmlns:a16="http://schemas.microsoft.com/office/drawing/2014/main" id="{D6DBD794-AAF0-93FD-A540-596D0E5D7EB9}"/>
              </a:ext>
            </a:extLst>
          </p:cNvPr>
          <p:cNvSpPr>
            <a:spLocks noGrp="1"/>
          </p:cNvSpPr>
          <p:nvPr>
            <p:ph type="title"/>
          </p:nvPr>
        </p:nvSpPr>
        <p:spPr>
          <a:xfrm>
            <a:off x="41836" y="2038351"/>
            <a:ext cx="9025964" cy="1918432"/>
          </a:xfrm>
          <a:prstGeom prst="rect">
            <a:avLst/>
          </a:prstGeom>
        </p:spPr>
        <p:txBody>
          <a:bodyPr anchor="b"/>
          <a:lstStyle>
            <a:lvl1pPr>
              <a:defRPr b="1">
                <a:solidFill>
                  <a:schemeClr val="bg1"/>
                </a:solidFill>
              </a:defRPr>
            </a:lvl1pPr>
          </a:lstStyle>
          <a:p>
            <a:r>
              <a:rPr lang="en-GB"/>
              <a:t>Click to edit Master title style</a:t>
            </a:r>
            <a:endParaRPr lang="en-GB" dirty="0"/>
          </a:p>
        </p:txBody>
      </p:sp>
      <p:sp>
        <p:nvSpPr>
          <p:cNvPr id="18" name="Text Placeholder 22">
            <a:extLst>
              <a:ext uri="{FF2B5EF4-FFF2-40B4-BE49-F238E27FC236}">
                <a16:creationId xmlns:a16="http://schemas.microsoft.com/office/drawing/2014/main" id="{E852BFD5-1476-5804-5F09-32E817C38610}"/>
              </a:ext>
            </a:extLst>
          </p:cNvPr>
          <p:cNvSpPr>
            <a:spLocks noGrp="1"/>
          </p:cNvSpPr>
          <p:nvPr>
            <p:ph type="body" sz="quarter" idx="13"/>
          </p:nvPr>
        </p:nvSpPr>
        <p:spPr>
          <a:xfrm>
            <a:off x="41836" y="4026203"/>
            <a:ext cx="7895452" cy="1246188"/>
          </a:xfrm>
          <a:prstGeom prst="rect">
            <a:avLst/>
          </a:prstGeom>
        </p:spPr>
        <p:txBody>
          <a:bodyPr/>
          <a:lstStyle>
            <a:lvl1pPr marL="0" indent="0">
              <a:buNone/>
              <a:defRPr>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2942835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ext Placeholder 5">
            <a:extLst>
              <a:ext uri="{FF2B5EF4-FFF2-40B4-BE49-F238E27FC236}">
                <a16:creationId xmlns:a16="http://schemas.microsoft.com/office/drawing/2014/main" id="{F3283AE0-1AA8-7AD2-5BC3-250805AB54AF}"/>
              </a:ext>
            </a:extLst>
          </p:cNvPr>
          <p:cNvSpPr>
            <a:spLocks noGrp="1"/>
          </p:cNvSpPr>
          <p:nvPr>
            <p:ph type="body" sz="quarter" idx="14"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4204753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
        <p:nvSpPr>
          <p:cNvPr id="2" name="Text Placeholder 5">
            <a:extLst>
              <a:ext uri="{FF2B5EF4-FFF2-40B4-BE49-F238E27FC236}">
                <a16:creationId xmlns:a16="http://schemas.microsoft.com/office/drawing/2014/main" id="{3D808509-9BEB-EA63-0975-6A63EDF566CE}"/>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448719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20FF335B-B444-A29A-CA66-B3B7F5ED7B88}"/>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2845404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76D870-F406-B7A0-7930-20233FD0587E}"/>
              </a:ext>
            </a:extLst>
          </p:cNvPr>
          <p:cNvSpPr>
            <a:spLocks noGrp="1"/>
          </p:cNvSpPr>
          <p:nvPr>
            <p:ph type="ftr" sz="quarter" idx="10"/>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CFACEC9-E530-72AB-A184-D26324950840}"/>
              </a:ext>
            </a:extLst>
          </p:cNvPr>
          <p:cNvSpPr>
            <a:spLocks noGrp="1"/>
          </p:cNvSpPr>
          <p:nvPr>
            <p:ph type="sldNum" sz="quarter" idx="11"/>
          </p:nvPr>
        </p:nvSpPr>
        <p:spPr/>
        <p:txBody>
          <a:bodyPr/>
          <a:lstStyle/>
          <a:p>
            <a:fld id="{2E2B7E6F-056E-48F3-A44D-88F1081AB091}" type="slidenum">
              <a:rPr lang="en-GB" smtClean="0"/>
              <a:pPr/>
              <a:t>‹#›</a:t>
            </a:fld>
            <a:endParaRPr lang="en-GB" dirty="0"/>
          </a:p>
        </p:txBody>
      </p:sp>
      <p:sp>
        <p:nvSpPr>
          <p:cNvPr id="2" name="Text Placeholder 5">
            <a:extLst>
              <a:ext uri="{FF2B5EF4-FFF2-40B4-BE49-F238E27FC236}">
                <a16:creationId xmlns:a16="http://schemas.microsoft.com/office/drawing/2014/main" id="{2CCE689C-A5F6-C417-554E-36643948B7CB}"/>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3472886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dirty="0" err="1"/>
              <a:t>Click</a:t>
            </a:r>
            <a:r>
              <a:rPr lang="da-DK" dirty="0"/>
              <a:t> to </a:t>
            </a:r>
            <a:r>
              <a:rPr lang="da-DK" dirty="0" err="1"/>
              <a:t>add</a:t>
            </a:r>
            <a:r>
              <a:rPr lang="da-DK" dirty="0"/>
              <a:t> </a:t>
            </a:r>
            <a:r>
              <a:rPr lang="da-DK" dirty="0" err="1"/>
              <a:t>presentation</a:t>
            </a:r>
            <a:r>
              <a:rPr lang="da-DK" dirty="0"/>
              <a:t> </a:t>
            </a:r>
            <a:r>
              <a:rPr lang="da-DK" dirty="0" err="1"/>
              <a:t>title</a:t>
            </a:r>
            <a:r>
              <a:rPr lang="da-DK" dirty="0"/>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dirty="0" err="1"/>
              <a:t>Insert</a:t>
            </a:r>
            <a:r>
              <a:rPr lang="da-DK" dirty="0"/>
              <a:t> </a:t>
            </a:r>
            <a:r>
              <a:rPr lang="da-DK" dirty="0" err="1"/>
              <a:t>name</a:t>
            </a:r>
            <a:r>
              <a:rPr lang="da-DK" dirty="0"/>
              <a:t>, </a:t>
            </a:r>
            <a:r>
              <a:rPr lang="da-DK" dirty="0" err="1"/>
              <a:t>title</a:t>
            </a:r>
            <a:r>
              <a:rPr lang="da-DK" dirty="0"/>
              <a:t>, organisation</a:t>
            </a:r>
          </a:p>
        </p:txBody>
      </p:sp>
      <p:sp>
        <p:nvSpPr>
          <p:cNvPr id="14" name="Freeform 4">
            <a:extLst>
              <a:ext uri="{FF2B5EF4-FFF2-40B4-BE49-F238E27FC236}">
                <a16:creationId xmlns:a16="http://schemas.microsoft.com/office/drawing/2014/main" id="{0E132636-CC3E-CC93-33F6-3C9B25D14AF2}"/>
              </a:ext>
            </a:extLst>
          </p:cNvPr>
          <p:cNvSpPr/>
          <p:nvPr/>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32516436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766845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964934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2147122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en-GB"/>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9DBEAE0D-6AFE-4B6A-819E-7383AFA636A8}" type="slidenum">
              <a:rPr lang="en-GB" smtClean="0"/>
              <a:t>‹#›</a:t>
            </a:fld>
            <a:endParaRPr lang="en-GB"/>
          </a:p>
        </p:txBody>
      </p:sp>
    </p:spTree>
    <p:extLst>
      <p:ext uri="{BB962C8B-B14F-4D97-AF65-F5344CB8AC3E}">
        <p14:creationId xmlns:p14="http://schemas.microsoft.com/office/powerpoint/2010/main" val="17731193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9DBEAE0D-6AFE-4B6A-819E-7383AFA636A8}" type="slidenum">
              <a:rPr lang="en-GB" smtClean="0"/>
              <a:t>‹#›</a:t>
            </a:fld>
            <a:endParaRPr lang="en-GB"/>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205284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7A1A-5D2F-3B6B-5788-E77E9DA8FC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C74461E-D72E-FF30-E973-0697293174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A2310A1-E4F2-D9D0-3649-C03C509C52C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73662C37-AD3B-7652-AC16-AEC826DBC285}"/>
              </a:ext>
            </a:extLst>
          </p:cNvPr>
          <p:cNvSpPr>
            <a:spLocks noGrp="1"/>
          </p:cNvSpPr>
          <p:nvPr>
            <p:ph type="ftr" sz="quarter" idx="11"/>
          </p:nvPr>
        </p:nvSpPr>
        <p:spPr/>
        <p:txBody>
          <a:bodyPr/>
          <a:lstStyle/>
          <a:p>
            <a:r>
              <a:rPr lang="en-GB"/>
              <a:t>WildDrone.eu</a:t>
            </a:r>
          </a:p>
        </p:txBody>
      </p:sp>
      <p:sp>
        <p:nvSpPr>
          <p:cNvPr id="6" name="Slide Number Placeholder 5">
            <a:extLst>
              <a:ext uri="{FF2B5EF4-FFF2-40B4-BE49-F238E27FC236}">
                <a16:creationId xmlns:a16="http://schemas.microsoft.com/office/drawing/2014/main" id="{B78DC357-C25C-D14E-163B-69C49E9C9BF5}"/>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1358070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9DBEAE0D-6AFE-4B6A-819E-7383AFA636A8}" type="slidenum">
              <a:rPr lang="en-GB" smtClean="0"/>
              <a:t>‹#›</a:t>
            </a:fld>
            <a:endParaRPr lang="en-GB"/>
          </a:p>
        </p:txBody>
      </p:sp>
      <p:sp>
        <p:nvSpPr>
          <p:cNvPr id="26" name="Ellipse 25">
            <a:extLst>
              <a:ext uri="{FF2B5EF4-FFF2-40B4-BE49-F238E27FC236}">
                <a16:creationId xmlns:a16="http://schemas.microsoft.com/office/drawing/2014/main" id="{8419F2DA-A474-68C0-91EE-D31360CAA955}"/>
              </a:ext>
            </a:extLst>
          </p:cNvPr>
          <p:cNvSpPr/>
          <p:nvPr/>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41634778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9DBEAE0D-6AFE-4B6A-819E-7383AFA636A8}" type="slidenum">
              <a:rPr lang="en-GB" smtClean="0"/>
              <a:t>‹#›</a:t>
            </a:fld>
            <a:endParaRPr lang="en-GB"/>
          </a:p>
        </p:txBody>
      </p:sp>
      <p:sp>
        <p:nvSpPr>
          <p:cNvPr id="26" name="Ellipse 25">
            <a:extLst>
              <a:ext uri="{FF2B5EF4-FFF2-40B4-BE49-F238E27FC236}">
                <a16:creationId xmlns:a16="http://schemas.microsoft.com/office/drawing/2014/main" id="{8419F2DA-A474-68C0-91EE-D31360CAA955}"/>
              </a:ext>
            </a:extLst>
          </p:cNvPr>
          <p:cNvSpPr/>
          <p:nvPr/>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20845233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3225748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5212638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dirty="0" err="1"/>
              <a:t>Click</a:t>
            </a:r>
            <a:r>
              <a:rPr lang="da-DK" dirty="0"/>
              <a:t> </a:t>
            </a:r>
            <a:r>
              <a:rPr lang="da-DK" dirty="0" err="1"/>
              <a:t>icon</a:t>
            </a:r>
            <a:r>
              <a:rPr lang="da-DK" dirty="0"/>
              <a:t> to </a:t>
            </a:r>
            <a:r>
              <a:rPr lang="da-DK" dirty="0" err="1"/>
              <a:t>insert</a:t>
            </a:r>
            <a:r>
              <a:rPr lang="da-DK" dirty="0"/>
              <a:t> </a:t>
            </a:r>
            <a:r>
              <a:rPr lang="da-DK" dirty="0" err="1"/>
              <a:t>photo</a:t>
            </a:r>
            <a:endParaRPr lang="da-DK" dirty="0"/>
          </a:p>
        </p:txBody>
      </p:sp>
      <p:sp>
        <p:nvSpPr>
          <p:cNvPr id="17" name="Date Placeholder 14">
            <a:extLst>
              <a:ext uri="{FF2B5EF4-FFF2-40B4-BE49-F238E27FC236}">
                <a16:creationId xmlns:a16="http://schemas.microsoft.com/office/drawing/2014/main" id="{D63CFED0-47FC-4852-81C1-6B705FD6417D}"/>
              </a:ext>
            </a:extLst>
          </p:cNvPr>
          <p:cNvSpPr txBox="1">
            <a:spLocks/>
          </p:cNvSpPr>
          <p:nvPr/>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en-GB"/>
              <a:t>WildDrone.eu</a:t>
            </a:r>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9DBEAE0D-6AFE-4B6A-819E-7383AFA636A8}" type="slidenum">
              <a:rPr lang="en-GB" smtClean="0"/>
              <a:t>‹#›</a:t>
            </a:fld>
            <a:endParaRPr lang="en-GB"/>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239716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dirty="0" err="1"/>
              <a:t>Clik</a:t>
            </a:r>
            <a:r>
              <a:rPr lang="da-DK" dirty="0"/>
              <a:t> to </a:t>
            </a:r>
            <a:r>
              <a:rPr lang="da-DK" dirty="0" err="1"/>
              <a:t>add</a:t>
            </a:r>
            <a:r>
              <a:rPr lang="da-DK" dirty="0"/>
              <a:t> </a:t>
            </a:r>
            <a:r>
              <a:rPr lang="da-DK" dirty="0" err="1"/>
              <a:t>title</a:t>
            </a:r>
            <a:r>
              <a:rPr lang="da-DK" dirty="0"/>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2245696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
        <p:nvSpPr>
          <p:cNvPr id="28" name="Date Placeholder 14">
            <a:extLst>
              <a:ext uri="{FF2B5EF4-FFF2-40B4-BE49-F238E27FC236}">
                <a16:creationId xmlns:a16="http://schemas.microsoft.com/office/drawing/2014/main" id="{1DCD95D8-07B6-42C0-8767-A640B7CA8534}"/>
              </a:ext>
            </a:extLst>
          </p:cNvPr>
          <p:cNvSpPr txBox="1">
            <a:spLocks/>
          </p:cNvSpPr>
          <p:nvPr/>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dirty="0" err="1"/>
              <a:t>Click</a:t>
            </a:r>
            <a:r>
              <a:rPr lang="da-DK" dirty="0"/>
              <a:t> to </a:t>
            </a:r>
            <a:r>
              <a:rPr lang="da-DK" dirty="0" err="1"/>
              <a:t>add</a:t>
            </a:r>
            <a:r>
              <a:rPr lang="da-DK" dirty="0"/>
              <a:t> </a:t>
            </a:r>
            <a:r>
              <a:rPr lang="da-DK" dirty="0" err="1"/>
              <a:t>title</a:t>
            </a:r>
            <a:endParaRPr lang="da-DK" dirty="0"/>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en-GB"/>
              <a:t>WildDrone.eu</a:t>
            </a:r>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9DBEAE0D-6AFE-4B6A-819E-7383AFA636A8}" type="slidenum">
              <a:rPr lang="en-GB" smtClean="0"/>
              <a:t>‹#›</a:t>
            </a:fld>
            <a:endParaRPr lang="en-GB"/>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7926353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r>
              <a:rPr lang="da-DK" dirty="0"/>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6814133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1153545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dirty="0">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dirty="0">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1778723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20" name="TextBox 19">
            <a:extLst>
              <a:ext uri="{FF2B5EF4-FFF2-40B4-BE49-F238E27FC236}">
                <a16:creationId xmlns:a16="http://schemas.microsoft.com/office/drawing/2014/main" id="{AB194502-E92A-2D97-DFF3-18B8B08DDB4B}"/>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42702449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dirty="0" err="1">
                <a:solidFill>
                  <a:schemeClr val="tx1"/>
                </a:solidFill>
                <a:latin typeface="+mn-lt"/>
              </a:rPr>
              <a:t>WildDrone_eu</a:t>
            </a:r>
            <a:endParaRPr lang="en-US" sz="2800" dirty="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dirty="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21413195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8" name="Footer Placeholder 33">
            <a:extLst>
              <a:ext uri="{FF2B5EF4-FFF2-40B4-BE49-F238E27FC236}">
                <a16:creationId xmlns:a16="http://schemas.microsoft.com/office/drawing/2014/main" id="{A7F9F559-9DDE-2E90-95FF-2042BD6698DF}"/>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tx1"/>
                </a:solidFill>
                <a:latin typeface="+mj-lt"/>
              </a:defRPr>
            </a:lvl1pPr>
          </a:lstStyle>
          <a:p>
            <a:r>
              <a:rPr lang="en-GB"/>
              <a:t>WildDrone.eu</a:t>
            </a:r>
          </a:p>
        </p:txBody>
      </p:sp>
      <p:sp>
        <p:nvSpPr>
          <p:cNvPr id="9" name="Slide Number Placeholder 35">
            <a:extLst>
              <a:ext uri="{FF2B5EF4-FFF2-40B4-BE49-F238E27FC236}">
                <a16:creationId xmlns:a16="http://schemas.microsoft.com/office/drawing/2014/main" id="{4A3088F2-35E6-9D00-5588-A00FD4CC4A5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9DBEAE0D-6AFE-4B6A-819E-7383AFA636A8}" type="slidenum">
              <a:rPr lang="en-GB" smtClean="0"/>
              <a:t>‹#›</a:t>
            </a:fld>
            <a:endParaRPr lang="en-GB"/>
          </a:p>
        </p:txBody>
      </p:sp>
      <p:sp>
        <p:nvSpPr>
          <p:cNvPr id="10" name="Title 7">
            <a:extLst>
              <a:ext uri="{FF2B5EF4-FFF2-40B4-BE49-F238E27FC236}">
                <a16:creationId xmlns:a16="http://schemas.microsoft.com/office/drawing/2014/main" id="{1B866AAE-412D-6153-B2B4-0E871387DD9A}"/>
              </a:ext>
            </a:extLst>
          </p:cNvPr>
          <p:cNvSpPr>
            <a:spLocks noGrp="1"/>
          </p:cNvSpPr>
          <p:nvPr>
            <p:ph type="title"/>
          </p:nvPr>
        </p:nvSpPr>
        <p:spPr>
          <a:xfrm>
            <a:off x="41836" y="2038351"/>
            <a:ext cx="9025964" cy="1918432"/>
          </a:xfrm>
          <a:prstGeom prst="rect">
            <a:avLst/>
          </a:prstGeom>
        </p:spPr>
        <p:txBody>
          <a:bodyPr anchor="b"/>
          <a:lstStyle>
            <a:lvl1pPr>
              <a:defRPr b="1">
                <a:solidFill>
                  <a:schemeClr val="tx1"/>
                </a:solidFill>
              </a:defRPr>
            </a:lvl1pPr>
          </a:lstStyle>
          <a:p>
            <a:r>
              <a:rPr lang="en-GB"/>
              <a:t>Click to edit Master title style</a:t>
            </a:r>
            <a:endParaRPr lang="en-GB" dirty="0"/>
          </a:p>
        </p:txBody>
      </p:sp>
      <p:sp>
        <p:nvSpPr>
          <p:cNvPr id="11" name="Text Placeholder 22">
            <a:extLst>
              <a:ext uri="{FF2B5EF4-FFF2-40B4-BE49-F238E27FC236}">
                <a16:creationId xmlns:a16="http://schemas.microsoft.com/office/drawing/2014/main" id="{365C5D0A-F3A7-3446-8B6F-F471B3B4C1FD}"/>
              </a:ext>
            </a:extLst>
          </p:cNvPr>
          <p:cNvSpPr>
            <a:spLocks noGrp="1"/>
          </p:cNvSpPr>
          <p:nvPr>
            <p:ph type="body" sz="quarter" idx="13"/>
          </p:nvPr>
        </p:nvSpPr>
        <p:spPr>
          <a:xfrm>
            <a:off x="41836" y="4026203"/>
            <a:ext cx="7895452" cy="1246188"/>
          </a:xfrm>
          <a:prstGeom prst="rect">
            <a:avLst/>
          </a:prstGeom>
        </p:spPr>
        <p:txBody>
          <a:bodyPr/>
          <a:lstStyle>
            <a:lvl1pPr marL="0" indent="0">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34252483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20FF335B-B444-A29A-CA66-B3B7F5ED7B88}"/>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41798583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ext Placeholder 5">
            <a:extLst>
              <a:ext uri="{FF2B5EF4-FFF2-40B4-BE49-F238E27FC236}">
                <a16:creationId xmlns:a16="http://schemas.microsoft.com/office/drawing/2014/main" id="{F3283AE0-1AA8-7AD2-5BC3-250805AB54AF}"/>
              </a:ext>
            </a:extLst>
          </p:cNvPr>
          <p:cNvSpPr>
            <a:spLocks noGrp="1"/>
          </p:cNvSpPr>
          <p:nvPr>
            <p:ph type="body" sz="quarter" idx="14"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8088307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20FF335B-B444-A29A-CA66-B3B7F5ED7B88}"/>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3700026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
        <p:nvSpPr>
          <p:cNvPr id="2" name="Text Placeholder 5">
            <a:extLst>
              <a:ext uri="{FF2B5EF4-FFF2-40B4-BE49-F238E27FC236}">
                <a16:creationId xmlns:a16="http://schemas.microsoft.com/office/drawing/2014/main" id="{3D808509-9BEB-EA63-0975-6A63EDF566CE}"/>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394402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Box 4">
            <a:extLst>
              <a:ext uri="{FF2B5EF4-FFF2-40B4-BE49-F238E27FC236}">
                <a16:creationId xmlns:a16="http://schemas.microsoft.com/office/drawing/2014/main" id="{DDEA7594-B100-4D48-BBBE-89763366CE51}"/>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175548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
        <p:nvSpPr>
          <p:cNvPr id="7" name="TextBox 6">
            <a:extLst>
              <a:ext uri="{FF2B5EF4-FFF2-40B4-BE49-F238E27FC236}">
                <a16:creationId xmlns:a16="http://schemas.microsoft.com/office/drawing/2014/main" id="{8A3A5496-38DF-F170-A162-16F8FB10100F}"/>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3264479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20" name="TextBox 19">
            <a:extLst>
              <a:ext uri="{FF2B5EF4-FFF2-40B4-BE49-F238E27FC236}">
                <a16:creationId xmlns:a16="http://schemas.microsoft.com/office/drawing/2014/main" id="{AB194502-E92A-2D97-DFF3-18B8B08DDB4B}"/>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150871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76D870-F406-B7A0-7930-20233FD0587E}"/>
              </a:ext>
            </a:extLst>
          </p:cNvPr>
          <p:cNvSpPr>
            <a:spLocks noGrp="1"/>
          </p:cNvSpPr>
          <p:nvPr>
            <p:ph type="ftr" sz="quarter" idx="10"/>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CFACEC9-E530-72AB-A184-D26324950840}"/>
              </a:ext>
            </a:extLst>
          </p:cNvPr>
          <p:cNvSpPr>
            <a:spLocks noGrp="1"/>
          </p:cNvSpPr>
          <p:nvPr>
            <p:ph type="sldNum" sz="quarter" idx="11"/>
          </p:nvPr>
        </p:nvSpPr>
        <p:spPr/>
        <p:txBody>
          <a:bodyPr/>
          <a:lstStyle/>
          <a:p>
            <a:fld id="{2E2B7E6F-056E-48F3-A44D-88F1081AB091}" type="slidenum">
              <a:rPr lang="en-GB" smtClean="0"/>
              <a:pPr/>
              <a:t>‹#›</a:t>
            </a:fld>
            <a:endParaRPr lang="en-GB" dirty="0"/>
          </a:p>
        </p:txBody>
      </p:sp>
      <p:sp>
        <p:nvSpPr>
          <p:cNvPr id="11" name="TextBox 10">
            <a:extLst>
              <a:ext uri="{FF2B5EF4-FFF2-40B4-BE49-F238E27FC236}">
                <a16:creationId xmlns:a16="http://schemas.microsoft.com/office/drawing/2014/main" id="{A4B80D3B-D53A-FCDB-3B21-469609A814C0}"/>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379752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20" name="TextBox 19">
            <a:extLst>
              <a:ext uri="{FF2B5EF4-FFF2-40B4-BE49-F238E27FC236}">
                <a16:creationId xmlns:a16="http://schemas.microsoft.com/office/drawing/2014/main" id="{AB194502-E92A-2D97-DFF3-18B8B08DDB4B}"/>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3743102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image" Target="../media/image6.svg"/><Relationship Id="rId4" Type="http://schemas.openxmlformats.org/officeDocument/2006/relationships/slideLayout" Target="../slideLayouts/slideLayout7.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11.xml"/><Relationship Id="rId7" Type="http://schemas.openxmlformats.org/officeDocument/2006/relationships/image" Target="../media/image9.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10" Type="http://schemas.openxmlformats.org/officeDocument/2006/relationships/image" Target="../media/image6.svg"/><Relationship Id="rId4" Type="http://schemas.openxmlformats.org/officeDocument/2006/relationships/slideLayout" Target="../slideLayouts/slideLayout12.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16.xml"/><Relationship Id="rId7"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10" Type="http://schemas.openxmlformats.org/officeDocument/2006/relationships/image" Target="../media/image6.svg"/><Relationship Id="rId4" Type="http://schemas.openxmlformats.org/officeDocument/2006/relationships/slideLayout" Target="../slideLayouts/slideLayout1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21.xml"/><Relationship Id="rId7" Type="http://schemas.openxmlformats.org/officeDocument/2006/relationships/image" Target="../media/image9.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5.xml"/><Relationship Id="rId5" Type="http://schemas.openxmlformats.org/officeDocument/2006/relationships/slideLayout" Target="../slideLayouts/slideLayout23.xml"/><Relationship Id="rId10" Type="http://schemas.openxmlformats.org/officeDocument/2006/relationships/image" Target="../media/image6.svg"/><Relationship Id="rId4" Type="http://schemas.openxmlformats.org/officeDocument/2006/relationships/slideLayout" Target="../slideLayouts/slideLayout22.xml"/><Relationship Id="rId9"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Footer Placeholder 33">
            <a:extLst>
              <a:ext uri="{FF2B5EF4-FFF2-40B4-BE49-F238E27FC236}">
                <a16:creationId xmlns:a16="http://schemas.microsoft.com/office/drawing/2014/main" id="{E2F60C6D-6CCC-D777-ED58-038A43D5BBB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tx1"/>
                </a:solidFill>
                <a:latin typeface="+mj-lt"/>
              </a:defRPr>
            </a:lvl1pPr>
          </a:lstStyle>
          <a:p>
            <a:r>
              <a:rPr lang="en-GB"/>
              <a:t>WildDrone.eu</a:t>
            </a:r>
          </a:p>
        </p:txBody>
      </p:sp>
      <p:sp>
        <p:nvSpPr>
          <p:cNvPr id="21" name="Slide Number Placeholder 35">
            <a:extLst>
              <a:ext uri="{FF2B5EF4-FFF2-40B4-BE49-F238E27FC236}">
                <a16:creationId xmlns:a16="http://schemas.microsoft.com/office/drawing/2014/main" id="{EC95047C-D79E-2EC7-3EF3-4F913E42124B}"/>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tx1"/>
                </a:solidFill>
              </a:defRPr>
            </a:lvl1pPr>
          </a:lstStyle>
          <a:p>
            <a:fld id="{9DBEAE0D-6AFE-4B6A-819E-7383AFA636A8}" type="slidenum">
              <a:rPr lang="en-GB" smtClean="0"/>
              <a:t>‹#›</a:t>
            </a:fld>
            <a:endParaRPr lang="en-GB"/>
          </a:p>
        </p:txBody>
      </p:sp>
    </p:spTree>
    <p:extLst>
      <p:ext uri="{BB962C8B-B14F-4D97-AF65-F5344CB8AC3E}">
        <p14:creationId xmlns:p14="http://schemas.microsoft.com/office/powerpoint/2010/main" val="26457139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E4EA10F-2ED0-6304-AD8B-86A54927B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6018" y="-1"/>
            <a:ext cx="1575001" cy="630001"/>
          </a:xfrm>
          <a:prstGeom prst="rect">
            <a:avLst/>
          </a:prstGeom>
        </p:spPr>
      </p:pic>
      <p:sp>
        <p:nvSpPr>
          <p:cNvPr id="11" name="Rectangle 10">
            <a:extLst>
              <a:ext uri="{FF2B5EF4-FFF2-40B4-BE49-F238E27FC236}">
                <a16:creationId xmlns:a16="http://schemas.microsoft.com/office/drawing/2014/main" id="{0C75B5FC-38C8-E2AE-8AAF-D7D7001F2999}"/>
              </a:ext>
            </a:extLst>
          </p:cNvPr>
          <p:cNvSpPr/>
          <p:nvPr/>
        </p:nvSpPr>
        <p:spPr>
          <a:xfrm>
            <a:off x="0" y="0"/>
            <a:ext cx="10626018" cy="63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29F75596-FEB7-517C-58CD-5A3C90360A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99" y="72000"/>
            <a:ext cx="1680533" cy="485992"/>
          </a:xfrm>
          <a:prstGeom prst="rect">
            <a:avLst/>
          </a:prstGeom>
        </p:spPr>
      </p:pic>
      <p:sp>
        <p:nvSpPr>
          <p:cNvPr id="37" name="Rectangle 36">
            <a:extLst>
              <a:ext uri="{FF2B5EF4-FFF2-40B4-BE49-F238E27FC236}">
                <a16:creationId xmlns:a16="http://schemas.microsoft.com/office/drawing/2014/main" id="{5C22142A-2C56-051F-8800-580927EF1132}"/>
              </a:ext>
            </a:extLst>
          </p:cNvPr>
          <p:cNvSpPr/>
          <p:nvPr/>
        </p:nvSpPr>
        <p:spPr>
          <a:xfrm>
            <a:off x="0" y="6588000"/>
            <a:ext cx="12192000" cy="27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ooter Placeholder 33">
            <a:extLst>
              <a:ext uri="{FF2B5EF4-FFF2-40B4-BE49-F238E27FC236}">
                <a16:creationId xmlns:a16="http://schemas.microsoft.com/office/drawing/2014/main" id="{02CE163C-A065-5CE0-9D4D-D878C9037C0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endParaRPr lang="en-GB" dirty="0"/>
          </a:p>
        </p:txBody>
      </p:sp>
      <p:sp>
        <p:nvSpPr>
          <p:cNvPr id="36" name="Slide Number Placeholder 35">
            <a:extLst>
              <a:ext uri="{FF2B5EF4-FFF2-40B4-BE49-F238E27FC236}">
                <a16:creationId xmlns:a16="http://schemas.microsoft.com/office/drawing/2014/main" id="{D75A9D43-6ECE-E55A-6E23-2240B7370F9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52183706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E4EA10F-2ED0-6304-AD8B-86A54927B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6018" y="-1"/>
            <a:ext cx="1575001" cy="630001"/>
          </a:xfrm>
          <a:prstGeom prst="rect">
            <a:avLst/>
          </a:prstGeom>
        </p:spPr>
      </p:pic>
      <p:sp>
        <p:nvSpPr>
          <p:cNvPr id="11" name="Rectangle 10">
            <a:extLst>
              <a:ext uri="{FF2B5EF4-FFF2-40B4-BE49-F238E27FC236}">
                <a16:creationId xmlns:a16="http://schemas.microsoft.com/office/drawing/2014/main" id="{0C75B5FC-38C8-E2AE-8AAF-D7D7001F2999}"/>
              </a:ext>
            </a:extLst>
          </p:cNvPr>
          <p:cNvSpPr/>
          <p:nvPr/>
        </p:nvSpPr>
        <p:spPr>
          <a:xfrm>
            <a:off x="0" y="0"/>
            <a:ext cx="10626018" cy="63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29F75596-FEB7-517C-58CD-5A3C90360A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99" y="72000"/>
            <a:ext cx="1680533" cy="485992"/>
          </a:xfrm>
          <a:prstGeom prst="rect">
            <a:avLst/>
          </a:prstGeom>
        </p:spPr>
      </p:pic>
      <p:sp>
        <p:nvSpPr>
          <p:cNvPr id="37" name="Rectangle 36">
            <a:extLst>
              <a:ext uri="{FF2B5EF4-FFF2-40B4-BE49-F238E27FC236}">
                <a16:creationId xmlns:a16="http://schemas.microsoft.com/office/drawing/2014/main" id="{5C22142A-2C56-051F-8800-580927EF1132}"/>
              </a:ext>
            </a:extLst>
          </p:cNvPr>
          <p:cNvSpPr/>
          <p:nvPr/>
        </p:nvSpPr>
        <p:spPr>
          <a:xfrm>
            <a:off x="0" y="6588000"/>
            <a:ext cx="12192000" cy="27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ooter Placeholder 33">
            <a:extLst>
              <a:ext uri="{FF2B5EF4-FFF2-40B4-BE49-F238E27FC236}">
                <a16:creationId xmlns:a16="http://schemas.microsoft.com/office/drawing/2014/main" id="{02CE163C-A065-5CE0-9D4D-D878C9037C0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endParaRPr lang="en-GB" dirty="0"/>
          </a:p>
        </p:txBody>
      </p:sp>
      <p:sp>
        <p:nvSpPr>
          <p:cNvPr id="36" name="Slide Number Placeholder 35">
            <a:extLst>
              <a:ext uri="{FF2B5EF4-FFF2-40B4-BE49-F238E27FC236}">
                <a16:creationId xmlns:a16="http://schemas.microsoft.com/office/drawing/2014/main" id="{D75A9D43-6ECE-E55A-6E23-2240B7370F9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401323087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E4EA10F-2ED0-6304-AD8B-86A54927B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6018" y="-1"/>
            <a:ext cx="1575001" cy="630001"/>
          </a:xfrm>
          <a:prstGeom prst="rect">
            <a:avLst/>
          </a:prstGeom>
        </p:spPr>
      </p:pic>
      <p:sp>
        <p:nvSpPr>
          <p:cNvPr id="11" name="Rectangle 10">
            <a:extLst>
              <a:ext uri="{FF2B5EF4-FFF2-40B4-BE49-F238E27FC236}">
                <a16:creationId xmlns:a16="http://schemas.microsoft.com/office/drawing/2014/main" id="{0C75B5FC-38C8-E2AE-8AAF-D7D7001F2999}"/>
              </a:ext>
            </a:extLst>
          </p:cNvPr>
          <p:cNvSpPr/>
          <p:nvPr/>
        </p:nvSpPr>
        <p:spPr>
          <a:xfrm>
            <a:off x="0" y="0"/>
            <a:ext cx="10626018" cy="63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29F75596-FEB7-517C-58CD-5A3C90360A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99" y="72000"/>
            <a:ext cx="1680533" cy="485992"/>
          </a:xfrm>
          <a:prstGeom prst="rect">
            <a:avLst/>
          </a:prstGeom>
        </p:spPr>
      </p:pic>
      <p:sp>
        <p:nvSpPr>
          <p:cNvPr id="37" name="Rectangle 36">
            <a:extLst>
              <a:ext uri="{FF2B5EF4-FFF2-40B4-BE49-F238E27FC236}">
                <a16:creationId xmlns:a16="http://schemas.microsoft.com/office/drawing/2014/main" id="{5C22142A-2C56-051F-8800-580927EF1132}"/>
              </a:ext>
            </a:extLst>
          </p:cNvPr>
          <p:cNvSpPr/>
          <p:nvPr/>
        </p:nvSpPr>
        <p:spPr>
          <a:xfrm>
            <a:off x="0" y="6588000"/>
            <a:ext cx="12192000" cy="27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ooter Placeholder 33">
            <a:extLst>
              <a:ext uri="{FF2B5EF4-FFF2-40B4-BE49-F238E27FC236}">
                <a16:creationId xmlns:a16="http://schemas.microsoft.com/office/drawing/2014/main" id="{02CE163C-A065-5CE0-9D4D-D878C9037C0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endParaRPr lang="en-GB" dirty="0"/>
          </a:p>
        </p:txBody>
      </p:sp>
      <p:sp>
        <p:nvSpPr>
          <p:cNvPr id="36" name="Slide Number Placeholder 35">
            <a:extLst>
              <a:ext uri="{FF2B5EF4-FFF2-40B4-BE49-F238E27FC236}">
                <a16:creationId xmlns:a16="http://schemas.microsoft.com/office/drawing/2014/main" id="{D75A9D43-6ECE-E55A-6E23-2240B7370F9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13121503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E4EA10F-2ED0-6304-AD8B-86A54927B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6018" y="-1"/>
            <a:ext cx="1575001" cy="630001"/>
          </a:xfrm>
          <a:prstGeom prst="rect">
            <a:avLst/>
          </a:prstGeom>
        </p:spPr>
      </p:pic>
      <p:sp>
        <p:nvSpPr>
          <p:cNvPr id="11" name="Rectangle 10">
            <a:extLst>
              <a:ext uri="{FF2B5EF4-FFF2-40B4-BE49-F238E27FC236}">
                <a16:creationId xmlns:a16="http://schemas.microsoft.com/office/drawing/2014/main" id="{0C75B5FC-38C8-E2AE-8AAF-D7D7001F2999}"/>
              </a:ext>
            </a:extLst>
          </p:cNvPr>
          <p:cNvSpPr/>
          <p:nvPr/>
        </p:nvSpPr>
        <p:spPr>
          <a:xfrm>
            <a:off x="0" y="0"/>
            <a:ext cx="10626018" cy="63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29F75596-FEB7-517C-58CD-5A3C90360A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99" y="72000"/>
            <a:ext cx="1680533" cy="485992"/>
          </a:xfrm>
          <a:prstGeom prst="rect">
            <a:avLst/>
          </a:prstGeom>
        </p:spPr>
      </p:pic>
      <p:sp>
        <p:nvSpPr>
          <p:cNvPr id="37" name="Rectangle 36">
            <a:extLst>
              <a:ext uri="{FF2B5EF4-FFF2-40B4-BE49-F238E27FC236}">
                <a16:creationId xmlns:a16="http://schemas.microsoft.com/office/drawing/2014/main" id="{5C22142A-2C56-051F-8800-580927EF1132}"/>
              </a:ext>
            </a:extLst>
          </p:cNvPr>
          <p:cNvSpPr/>
          <p:nvPr/>
        </p:nvSpPr>
        <p:spPr>
          <a:xfrm>
            <a:off x="0" y="6588000"/>
            <a:ext cx="12192000" cy="27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ooter Placeholder 33">
            <a:extLst>
              <a:ext uri="{FF2B5EF4-FFF2-40B4-BE49-F238E27FC236}">
                <a16:creationId xmlns:a16="http://schemas.microsoft.com/office/drawing/2014/main" id="{02CE163C-A065-5CE0-9D4D-D878C9037C0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endParaRPr lang="en-GB" dirty="0"/>
          </a:p>
        </p:txBody>
      </p:sp>
      <p:sp>
        <p:nvSpPr>
          <p:cNvPr id="36" name="Slide Number Placeholder 35">
            <a:extLst>
              <a:ext uri="{FF2B5EF4-FFF2-40B4-BE49-F238E27FC236}">
                <a16:creationId xmlns:a16="http://schemas.microsoft.com/office/drawing/2014/main" id="{D75A9D43-6ECE-E55A-6E23-2240B7370F9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32164783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dirty="0" err="1"/>
              <a:t>Click</a:t>
            </a:r>
            <a:r>
              <a:rPr lang="da-DK" dirty="0"/>
              <a:t> to </a:t>
            </a:r>
            <a:r>
              <a:rPr lang="da-DK" dirty="0" err="1"/>
              <a:t>edit</a:t>
            </a:r>
            <a:r>
              <a:rPr lang="da-DK" dirty="0"/>
              <a:t> </a:t>
            </a:r>
            <a:r>
              <a:rPr lang="da-DK" dirty="0" err="1"/>
              <a:t>title</a:t>
            </a:r>
            <a:r>
              <a:rPr lang="da-DK" dirty="0"/>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9DBEAE0D-6AFE-4B6A-819E-7383AFA636A8}" type="slidenum">
              <a:rPr lang="en-GB" smtClean="0"/>
              <a:t>‹#›</a:t>
            </a:fld>
            <a:endParaRPr lang="en-GB"/>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GB"/>
              <a:t>WildDrone.eu</a:t>
            </a:r>
          </a:p>
        </p:txBody>
      </p:sp>
    </p:spTree>
    <p:extLst>
      <p:ext uri="{BB962C8B-B14F-4D97-AF65-F5344CB8AC3E}">
        <p14:creationId xmlns:p14="http://schemas.microsoft.com/office/powerpoint/2010/main" val="6373693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11">
          <p15:clr>
            <a:srgbClr val="F26B43"/>
          </p15:clr>
        </p15:guide>
        <p15:guide id="3" orient="horz" pos="210">
          <p15:clr>
            <a:srgbClr val="F26B43"/>
          </p15:clr>
        </p15:guide>
        <p15:guide id="4" orient="horz" pos="4110">
          <p15:clr>
            <a:srgbClr val="F26B43"/>
          </p15:clr>
        </p15:guide>
        <p15:guide id="5" pos="7469">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meierkilian/ArdupilotIntro" TargetMode="Externa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dupilot.org/planner/docs/mission-planner-simulation.html" TargetMode="Externa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5.xml"/><Relationship Id="rId5" Type="http://schemas.openxmlformats.org/officeDocument/2006/relationships/image" Target="../media/image52.sv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ardupilot.org/planner/docs/mission-planner-installation.html" TargetMode="External"/><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D2457-9F56-9481-4F1D-20733F9D4B6B}"/>
              </a:ext>
            </a:extLst>
          </p:cNvPr>
          <p:cNvSpPr>
            <a:spLocks noGrp="1"/>
          </p:cNvSpPr>
          <p:nvPr>
            <p:ph type="ctrTitle"/>
          </p:nvPr>
        </p:nvSpPr>
        <p:spPr/>
        <p:txBody>
          <a:bodyPr/>
          <a:lstStyle/>
          <a:p>
            <a:r>
              <a:rPr lang="en-GB" dirty="0"/>
              <a:t>Mission Planner</a:t>
            </a:r>
          </a:p>
        </p:txBody>
      </p:sp>
      <p:sp>
        <p:nvSpPr>
          <p:cNvPr id="5" name="Text Placeholder 4">
            <a:extLst>
              <a:ext uri="{FF2B5EF4-FFF2-40B4-BE49-F238E27FC236}">
                <a16:creationId xmlns:a16="http://schemas.microsoft.com/office/drawing/2014/main" id="{FB4F0332-50C4-D3A9-A6AC-53D4F2ED0C39}"/>
              </a:ext>
            </a:extLst>
          </p:cNvPr>
          <p:cNvSpPr>
            <a:spLocks noGrp="1"/>
          </p:cNvSpPr>
          <p:nvPr>
            <p:ph type="body" sz="quarter" idx="10"/>
          </p:nvPr>
        </p:nvSpPr>
        <p:spPr/>
        <p:txBody>
          <a:bodyPr/>
          <a:lstStyle/>
          <a:p>
            <a:r>
              <a:rPr lang="en-GB" dirty="0"/>
              <a:t>An overview from software basics to SITL simulations</a:t>
            </a:r>
          </a:p>
        </p:txBody>
      </p:sp>
    </p:spTree>
    <p:extLst>
      <p:ext uri="{BB962C8B-B14F-4D97-AF65-F5344CB8AC3E}">
        <p14:creationId xmlns:p14="http://schemas.microsoft.com/office/powerpoint/2010/main" val="423120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3BB3-6EDE-EE57-0885-61001ACD9E94}"/>
              </a:ext>
            </a:extLst>
          </p:cNvPr>
          <p:cNvSpPr>
            <a:spLocks noGrp="1"/>
          </p:cNvSpPr>
          <p:nvPr>
            <p:ph type="title"/>
          </p:nvPr>
        </p:nvSpPr>
        <p:spPr/>
        <p:txBody>
          <a:bodyPr/>
          <a:lstStyle/>
          <a:p>
            <a:r>
              <a:rPr lang="en-GB" dirty="0"/>
              <a:t>Bugfix Parameter File</a:t>
            </a:r>
          </a:p>
        </p:txBody>
      </p:sp>
      <p:sp>
        <p:nvSpPr>
          <p:cNvPr id="3" name="Content Placeholder 2">
            <a:extLst>
              <a:ext uri="{FF2B5EF4-FFF2-40B4-BE49-F238E27FC236}">
                <a16:creationId xmlns:a16="http://schemas.microsoft.com/office/drawing/2014/main" id="{14763F0D-AF8B-0754-3F05-62D3DD17B852}"/>
              </a:ext>
            </a:extLst>
          </p:cNvPr>
          <p:cNvSpPr>
            <a:spLocks noGrp="1"/>
          </p:cNvSpPr>
          <p:nvPr>
            <p:ph idx="1"/>
          </p:nvPr>
        </p:nvSpPr>
        <p:spPr/>
        <p:txBody>
          <a:bodyPr/>
          <a:lstStyle/>
          <a:p>
            <a:r>
              <a:rPr lang="en-GB" dirty="0" err="1">
                <a:hlinkClick r:id="rId2"/>
              </a:rPr>
              <a:t>meierkilian</a:t>
            </a:r>
            <a:r>
              <a:rPr lang="en-GB" dirty="0">
                <a:hlinkClick r:id="rId2"/>
              </a:rPr>
              <a:t>/</a:t>
            </a:r>
            <a:r>
              <a:rPr lang="en-GB" dirty="0" err="1">
                <a:hlinkClick r:id="rId2"/>
              </a:rPr>
              <a:t>ArdupilotIntro</a:t>
            </a:r>
            <a:endParaRPr lang="en-GB" dirty="0"/>
          </a:p>
          <a:p>
            <a:pPr lvl="1"/>
            <a:r>
              <a:rPr lang="en-GB" dirty="0"/>
              <a:t>Download “</a:t>
            </a:r>
            <a:r>
              <a:rPr lang="en-GB" dirty="0" err="1"/>
              <a:t>Plane.parm</a:t>
            </a:r>
            <a:r>
              <a:rPr lang="en-GB" dirty="0"/>
              <a:t>”</a:t>
            </a:r>
          </a:p>
          <a:p>
            <a:pPr lvl="1"/>
            <a:endParaRPr lang="en-GB" dirty="0"/>
          </a:p>
          <a:p>
            <a:r>
              <a:rPr lang="en-GB" dirty="0">
                <a:hlinkClick r:id="rId2"/>
              </a:rPr>
              <a:t>https://github.com/meierkilian/ArdupilotIntro</a:t>
            </a:r>
            <a:endParaRPr lang="en-GB" dirty="0"/>
          </a:p>
        </p:txBody>
      </p:sp>
      <p:sp>
        <p:nvSpPr>
          <p:cNvPr id="4" name="Footer Placeholder 3">
            <a:extLst>
              <a:ext uri="{FF2B5EF4-FFF2-40B4-BE49-F238E27FC236}">
                <a16:creationId xmlns:a16="http://schemas.microsoft.com/office/drawing/2014/main" id="{12AA44DE-D86F-AB9A-58E1-3ABB06C82FA1}"/>
              </a:ext>
            </a:extLst>
          </p:cNvPr>
          <p:cNvSpPr>
            <a:spLocks noGrp="1"/>
          </p:cNvSpPr>
          <p:nvPr>
            <p:ph type="ftr" sz="quarter" idx="11"/>
          </p:nvPr>
        </p:nvSpPr>
        <p:spPr/>
        <p:txBody>
          <a:bodyPr/>
          <a:lstStyle/>
          <a:p>
            <a:r>
              <a:rPr lang="en-GB"/>
              <a:t>WildDrone.eu</a:t>
            </a:r>
          </a:p>
        </p:txBody>
      </p:sp>
      <p:sp>
        <p:nvSpPr>
          <p:cNvPr id="5" name="Slide Number Placeholder 4">
            <a:extLst>
              <a:ext uri="{FF2B5EF4-FFF2-40B4-BE49-F238E27FC236}">
                <a16:creationId xmlns:a16="http://schemas.microsoft.com/office/drawing/2014/main" id="{CF7DB515-DF1C-074F-26A6-CA7EC171F45A}"/>
              </a:ext>
            </a:extLst>
          </p:cNvPr>
          <p:cNvSpPr>
            <a:spLocks noGrp="1"/>
          </p:cNvSpPr>
          <p:nvPr>
            <p:ph type="sldNum" sz="quarter" idx="12"/>
          </p:nvPr>
        </p:nvSpPr>
        <p:spPr/>
        <p:txBody>
          <a:bodyPr/>
          <a:lstStyle/>
          <a:p>
            <a:fld id="{9DBEAE0D-6AFE-4B6A-819E-7383AFA636A8}" type="slidenum">
              <a:rPr lang="en-GB" smtClean="0"/>
              <a:t>10</a:t>
            </a:fld>
            <a:endParaRPr lang="en-GB"/>
          </a:p>
        </p:txBody>
      </p:sp>
    </p:spTree>
    <p:extLst>
      <p:ext uri="{BB962C8B-B14F-4D97-AF65-F5344CB8AC3E}">
        <p14:creationId xmlns:p14="http://schemas.microsoft.com/office/powerpoint/2010/main" val="2489876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0C293-2CFB-A8C4-E975-80F3538BE07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B19BDE3-B233-1CEA-CC34-9DED008008A9}"/>
              </a:ext>
            </a:extLst>
          </p:cNvPr>
          <p:cNvSpPr>
            <a:spLocks noGrp="1"/>
          </p:cNvSpPr>
          <p:nvPr>
            <p:ph type="title"/>
          </p:nvPr>
        </p:nvSpPr>
        <p:spPr>
          <a:xfrm>
            <a:off x="155944" y="3123952"/>
            <a:ext cx="4464893" cy="610096"/>
          </a:xfrm>
        </p:spPr>
        <p:txBody>
          <a:bodyPr>
            <a:noAutofit/>
          </a:bodyPr>
          <a:lstStyle/>
          <a:p>
            <a:r>
              <a:rPr lang="en-GB" sz="2400" dirty="0"/>
              <a:t>[SITL Waypoint Mission Demo]</a:t>
            </a:r>
          </a:p>
        </p:txBody>
      </p:sp>
      <p:sp>
        <p:nvSpPr>
          <p:cNvPr id="2" name="Footer Placeholder 1">
            <a:extLst>
              <a:ext uri="{FF2B5EF4-FFF2-40B4-BE49-F238E27FC236}">
                <a16:creationId xmlns:a16="http://schemas.microsoft.com/office/drawing/2014/main" id="{D72402F0-1154-9883-A7EE-C62E1F5BF427}"/>
              </a:ext>
            </a:extLst>
          </p:cNvPr>
          <p:cNvSpPr>
            <a:spLocks noGrp="1"/>
          </p:cNvSpPr>
          <p:nvPr>
            <p:ph type="ftr" sz="quarter" idx="14"/>
          </p:nvPr>
        </p:nvSpPr>
        <p:spPr/>
        <p:txBody>
          <a:bodyPr/>
          <a:lstStyle/>
          <a:p>
            <a:r>
              <a:rPr lang="en-GB"/>
              <a:t>WildDrone.eu</a:t>
            </a:r>
            <a:endParaRPr lang="en-GB" dirty="0"/>
          </a:p>
        </p:txBody>
      </p:sp>
      <p:sp>
        <p:nvSpPr>
          <p:cNvPr id="3" name="Slide Number Placeholder 2">
            <a:extLst>
              <a:ext uri="{FF2B5EF4-FFF2-40B4-BE49-F238E27FC236}">
                <a16:creationId xmlns:a16="http://schemas.microsoft.com/office/drawing/2014/main" id="{D3FFE78F-909A-2A22-43AD-69820C2B8060}"/>
              </a:ext>
            </a:extLst>
          </p:cNvPr>
          <p:cNvSpPr>
            <a:spLocks noGrp="1"/>
          </p:cNvSpPr>
          <p:nvPr>
            <p:ph type="sldNum" sz="quarter" idx="15"/>
          </p:nvPr>
        </p:nvSpPr>
        <p:spPr/>
        <p:txBody>
          <a:bodyPr/>
          <a:lstStyle/>
          <a:p>
            <a:fld id="{2E2B7E6F-056E-48F3-A44D-88F1081AB091}" type="slidenum">
              <a:rPr lang="en-GB" smtClean="0"/>
              <a:pPr/>
              <a:t>11</a:t>
            </a:fld>
            <a:endParaRPr lang="en-GB" dirty="0"/>
          </a:p>
        </p:txBody>
      </p:sp>
      <p:pic>
        <p:nvPicPr>
          <p:cNvPr id="7" name="Picture Placeholder 6" descr="A screenshot of a computer&#10;&#10;Description automatically generated">
            <a:extLst>
              <a:ext uri="{FF2B5EF4-FFF2-40B4-BE49-F238E27FC236}">
                <a16:creationId xmlns:a16="http://schemas.microsoft.com/office/drawing/2014/main" id="{14FC3800-DD58-BC89-EC8D-7F395CBF0C2D}"/>
              </a:ext>
            </a:extLst>
          </p:cNvPr>
          <p:cNvPicPr>
            <a:picLocks noGrp="1" noChangeAspect="1"/>
          </p:cNvPicPr>
          <p:nvPr>
            <p:ph type="pic" sz="quarter" idx="16"/>
          </p:nvPr>
        </p:nvPicPr>
        <p:blipFill>
          <a:blip r:embed="rId2"/>
          <a:srcRect l="45627" t="-2155" r="37763" b="2155"/>
          <a:stretch/>
        </p:blipFill>
        <p:spPr>
          <a:xfrm>
            <a:off x="5723208" y="272576"/>
            <a:ext cx="6312848" cy="6312848"/>
          </a:xfrm>
        </p:spPr>
      </p:pic>
    </p:spTree>
    <p:extLst>
      <p:ext uri="{BB962C8B-B14F-4D97-AF65-F5344CB8AC3E}">
        <p14:creationId xmlns:p14="http://schemas.microsoft.com/office/powerpoint/2010/main" val="3975097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B9ABC-E1F3-E30E-1026-C2CD07034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AAD3B8-6E0F-4992-63BF-E78FBE34F3D9}"/>
              </a:ext>
            </a:extLst>
          </p:cNvPr>
          <p:cNvSpPr>
            <a:spLocks noGrp="1"/>
          </p:cNvSpPr>
          <p:nvPr>
            <p:ph type="title"/>
          </p:nvPr>
        </p:nvSpPr>
        <p:spPr/>
        <p:txBody>
          <a:bodyPr/>
          <a:lstStyle/>
          <a:p>
            <a:r>
              <a:rPr lang="en-GB" dirty="0"/>
              <a:t>Simulation Setup</a:t>
            </a:r>
          </a:p>
        </p:txBody>
      </p:sp>
      <p:sp>
        <p:nvSpPr>
          <p:cNvPr id="4" name="Content Placeholder 3">
            <a:extLst>
              <a:ext uri="{FF2B5EF4-FFF2-40B4-BE49-F238E27FC236}">
                <a16:creationId xmlns:a16="http://schemas.microsoft.com/office/drawing/2014/main" id="{5B3AA76B-351D-FCBC-41DB-D88C4815C336}"/>
              </a:ext>
            </a:extLst>
          </p:cNvPr>
          <p:cNvSpPr>
            <a:spLocks noGrp="1"/>
          </p:cNvSpPr>
          <p:nvPr>
            <p:ph idx="1"/>
          </p:nvPr>
        </p:nvSpPr>
        <p:spPr/>
        <p:txBody>
          <a:bodyPr>
            <a:normAutofit lnSpcReduction="10000"/>
          </a:bodyPr>
          <a:lstStyle/>
          <a:p>
            <a:r>
              <a:rPr lang="en-GB" sz="2000" dirty="0"/>
              <a:t>Select ‘Simulation’ from top tab</a:t>
            </a:r>
          </a:p>
          <a:p>
            <a:r>
              <a:rPr lang="en-GB" sz="2000" dirty="0"/>
              <a:t>In Model, select ‘plane’</a:t>
            </a:r>
          </a:p>
          <a:p>
            <a:r>
              <a:rPr lang="en-GB" sz="2000" dirty="0"/>
              <a:t>Click on the Plane</a:t>
            </a:r>
          </a:p>
          <a:p>
            <a:r>
              <a:rPr lang="en-GB" sz="2000" dirty="0"/>
              <a:t>Select ‘Stable’ version</a:t>
            </a:r>
          </a:p>
          <a:p>
            <a:r>
              <a:rPr lang="en-GB" sz="2000" dirty="0"/>
              <a:t>SITL will download and connect</a:t>
            </a:r>
          </a:p>
          <a:p>
            <a:r>
              <a:rPr lang="en-GB" sz="2000" dirty="0"/>
              <a:t>Go to ‘Plan’ tab to create waypoints</a:t>
            </a:r>
          </a:p>
          <a:p>
            <a:r>
              <a:rPr lang="en-GB" sz="2000" dirty="0"/>
              <a:t>Take off and control from ‘Actions’ menu</a:t>
            </a:r>
          </a:p>
          <a:p>
            <a:r>
              <a:rPr lang="en-GB" sz="2000" dirty="0"/>
              <a:t>Quick display menu</a:t>
            </a:r>
          </a:p>
          <a:p>
            <a:r>
              <a:rPr lang="en-GB" sz="2000" dirty="0"/>
              <a:t>Full status in Status Menu</a:t>
            </a:r>
          </a:p>
          <a:p>
            <a:r>
              <a:rPr lang="en-GB" sz="2000" dirty="0"/>
              <a:t>Error messages in ‘Messages’ menu</a:t>
            </a:r>
          </a:p>
          <a:p>
            <a:r>
              <a:rPr lang="en-GB" sz="2000" dirty="0">
                <a:solidFill>
                  <a:schemeClr val="tx2"/>
                </a:solidFill>
                <a:hlinkClick r:id="rId2">
                  <a:extLst>
                    <a:ext uri="{A12FA001-AC4F-418D-AE19-62706E023703}">
                      <ahyp:hlinkClr xmlns:ahyp="http://schemas.microsoft.com/office/drawing/2018/hyperlinkcolor" val="tx"/>
                    </a:ext>
                  </a:extLst>
                </a:hlinkClick>
              </a:rPr>
              <a:t>ardupilot.org/planner/docs/mission-planner-simulation.html </a:t>
            </a:r>
            <a:endParaRPr lang="en-GB" sz="2000" dirty="0">
              <a:solidFill>
                <a:schemeClr val="tx2"/>
              </a:solidFill>
            </a:endParaRPr>
          </a:p>
        </p:txBody>
      </p:sp>
      <p:sp>
        <p:nvSpPr>
          <p:cNvPr id="6" name="Footer Placeholder 5">
            <a:extLst>
              <a:ext uri="{FF2B5EF4-FFF2-40B4-BE49-F238E27FC236}">
                <a16:creationId xmlns:a16="http://schemas.microsoft.com/office/drawing/2014/main" id="{01B2B189-7F03-1E5E-5082-694F3CBDBE6D}"/>
              </a:ext>
            </a:extLst>
          </p:cNvPr>
          <p:cNvSpPr>
            <a:spLocks noGrp="1"/>
          </p:cNvSpPr>
          <p:nvPr>
            <p:ph type="ftr" sz="quarter" idx="11"/>
          </p:nvPr>
        </p:nvSpPr>
        <p:spPr/>
        <p:txBody>
          <a:bodyPr/>
          <a:lstStyle/>
          <a:p>
            <a:r>
              <a:rPr lang="en-GB"/>
              <a:t>WildDrone.eu</a:t>
            </a:r>
            <a:endParaRPr lang="en-GB" dirty="0"/>
          </a:p>
        </p:txBody>
      </p:sp>
      <p:sp>
        <p:nvSpPr>
          <p:cNvPr id="9" name="Slide Number Placeholder 8">
            <a:extLst>
              <a:ext uri="{FF2B5EF4-FFF2-40B4-BE49-F238E27FC236}">
                <a16:creationId xmlns:a16="http://schemas.microsoft.com/office/drawing/2014/main" id="{002A0D9F-D4A2-26DB-D5ED-085C85AE9D75}"/>
              </a:ext>
            </a:extLst>
          </p:cNvPr>
          <p:cNvSpPr>
            <a:spLocks noGrp="1"/>
          </p:cNvSpPr>
          <p:nvPr>
            <p:ph type="sldNum" sz="quarter" idx="12"/>
          </p:nvPr>
        </p:nvSpPr>
        <p:spPr/>
        <p:txBody>
          <a:bodyPr/>
          <a:lstStyle/>
          <a:p>
            <a:fld id="{2E2B7E6F-056E-48F3-A44D-88F1081AB091}" type="slidenum">
              <a:rPr lang="en-GB" smtClean="0"/>
              <a:pPr/>
              <a:t>12</a:t>
            </a:fld>
            <a:endParaRPr lang="en-GB" dirty="0"/>
          </a:p>
        </p:txBody>
      </p:sp>
      <p:pic>
        <p:nvPicPr>
          <p:cNvPr id="11" name="Picture 10">
            <a:extLst>
              <a:ext uri="{FF2B5EF4-FFF2-40B4-BE49-F238E27FC236}">
                <a16:creationId xmlns:a16="http://schemas.microsoft.com/office/drawing/2014/main" id="{9FA33D0E-032B-ABC3-465E-C11F05E1B194}"/>
              </a:ext>
            </a:extLst>
          </p:cNvPr>
          <p:cNvPicPr>
            <a:picLocks noChangeAspect="1"/>
          </p:cNvPicPr>
          <p:nvPr/>
        </p:nvPicPr>
        <p:blipFill>
          <a:blip r:embed="rId3"/>
          <a:stretch>
            <a:fillRect/>
          </a:stretch>
        </p:blipFill>
        <p:spPr>
          <a:xfrm>
            <a:off x="6199632" y="2198339"/>
            <a:ext cx="5920364" cy="3182196"/>
          </a:xfrm>
          <a:prstGeom prst="rect">
            <a:avLst/>
          </a:prstGeom>
        </p:spPr>
      </p:pic>
    </p:spTree>
    <p:extLst>
      <p:ext uri="{BB962C8B-B14F-4D97-AF65-F5344CB8AC3E}">
        <p14:creationId xmlns:p14="http://schemas.microsoft.com/office/powerpoint/2010/main" val="2758080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A36D-CAAA-3BC8-1E96-3CBE40561A49}"/>
              </a:ext>
            </a:extLst>
          </p:cNvPr>
          <p:cNvSpPr>
            <a:spLocks noGrp="1"/>
          </p:cNvSpPr>
          <p:nvPr>
            <p:ph type="title"/>
          </p:nvPr>
        </p:nvSpPr>
        <p:spPr/>
        <p:txBody>
          <a:bodyPr/>
          <a:lstStyle/>
          <a:p>
            <a:r>
              <a:rPr lang="en-GB" dirty="0"/>
              <a:t>Waypoint File Structure</a:t>
            </a:r>
          </a:p>
        </p:txBody>
      </p:sp>
      <p:sp>
        <p:nvSpPr>
          <p:cNvPr id="8" name="Content Placeholder 7">
            <a:extLst>
              <a:ext uri="{FF2B5EF4-FFF2-40B4-BE49-F238E27FC236}">
                <a16:creationId xmlns:a16="http://schemas.microsoft.com/office/drawing/2014/main" id="{218B44F7-E673-B497-5107-31E3C99EFF31}"/>
              </a:ext>
            </a:extLst>
          </p:cNvPr>
          <p:cNvSpPr>
            <a:spLocks noGrp="1"/>
          </p:cNvSpPr>
          <p:nvPr>
            <p:ph idx="1"/>
          </p:nvPr>
        </p:nvSpPr>
        <p:spPr>
          <a:xfrm>
            <a:off x="71997" y="1484785"/>
            <a:ext cx="12048000" cy="445616"/>
          </a:xfrm>
          <a:solidFill>
            <a:schemeClr val="bg1">
              <a:lumMod val="85000"/>
            </a:schemeClr>
          </a:solidFill>
          <a:ln>
            <a:solidFill>
              <a:schemeClr val="tx1"/>
            </a:solidFill>
          </a:ln>
        </p:spPr>
        <p:txBody>
          <a:bodyPr>
            <a:normAutofit fontScale="92500" lnSpcReduction="20000"/>
          </a:bodyPr>
          <a:lstStyle/>
          <a:p>
            <a:pPr marL="0" indent="0">
              <a:buNone/>
            </a:pPr>
            <a:r>
              <a:rPr lang="en-GB" sz="1050" b="1" i="0" dirty="0">
                <a:effectLst/>
                <a:latin typeface="Consolas" panose="020B0609020204030204" pitchFamily="49" charset="0"/>
              </a:rPr>
              <a:t>QGC WPL 110</a:t>
            </a:r>
          </a:p>
          <a:p>
            <a:pPr marL="0" indent="0">
              <a:buNone/>
            </a:pPr>
            <a:r>
              <a:rPr lang="en-GB" sz="1050" b="1" i="0" dirty="0">
                <a:effectLst/>
                <a:latin typeface="Consolas" panose="020B0609020204030204" pitchFamily="49" charset="0"/>
              </a:rPr>
              <a:t>&lt;INDEX&gt; &lt;CURRENT WP&gt; </a:t>
            </a:r>
            <a:r>
              <a:rPr lang="en-GB" sz="1050" b="1" i="0" dirty="0">
                <a:solidFill>
                  <a:srgbClr val="FF0066"/>
                </a:solidFill>
                <a:effectLst/>
                <a:latin typeface="Consolas" panose="020B0609020204030204" pitchFamily="49" charset="0"/>
              </a:rPr>
              <a:t>&lt;COORD FRAME&gt; </a:t>
            </a:r>
            <a:r>
              <a:rPr lang="en-GB" sz="1050" b="1" i="0" dirty="0">
                <a:solidFill>
                  <a:srgbClr val="00B0F0"/>
                </a:solidFill>
                <a:effectLst/>
                <a:latin typeface="Consolas" panose="020B0609020204030204" pitchFamily="49" charset="0"/>
              </a:rPr>
              <a:t>&lt;COMMAND&gt;</a:t>
            </a:r>
            <a:r>
              <a:rPr lang="en-GB" sz="1050" b="1" i="0" dirty="0">
                <a:effectLst/>
                <a:latin typeface="Consolas" panose="020B0609020204030204" pitchFamily="49" charset="0"/>
              </a:rPr>
              <a:t> </a:t>
            </a:r>
            <a:r>
              <a:rPr lang="en-GB" sz="1050" b="1" i="0" dirty="0">
                <a:solidFill>
                  <a:srgbClr val="00B050"/>
                </a:solidFill>
                <a:effectLst/>
                <a:latin typeface="Consolas" panose="020B0609020204030204" pitchFamily="49" charset="0"/>
              </a:rPr>
              <a:t>&lt;PARAM1&gt;</a:t>
            </a:r>
            <a:r>
              <a:rPr lang="en-GB" sz="1050" b="1" i="0" dirty="0">
                <a:effectLst/>
                <a:latin typeface="Consolas" panose="020B0609020204030204" pitchFamily="49" charset="0"/>
              </a:rPr>
              <a:t> </a:t>
            </a:r>
            <a:r>
              <a:rPr lang="en-GB" sz="1050" b="1" i="0" dirty="0">
                <a:solidFill>
                  <a:srgbClr val="FF6600"/>
                </a:solidFill>
                <a:effectLst/>
                <a:latin typeface="Consolas" panose="020B0609020204030204" pitchFamily="49" charset="0"/>
              </a:rPr>
              <a:t>&lt;PARAM2&gt;</a:t>
            </a:r>
            <a:r>
              <a:rPr lang="en-GB" sz="1050" b="1" i="0" dirty="0">
                <a:effectLst/>
                <a:latin typeface="Consolas" panose="020B0609020204030204" pitchFamily="49" charset="0"/>
              </a:rPr>
              <a:t> </a:t>
            </a:r>
            <a:r>
              <a:rPr lang="en-GB" sz="1050" b="1" i="0" dirty="0">
                <a:solidFill>
                  <a:srgbClr val="008000"/>
                </a:solidFill>
                <a:effectLst/>
                <a:latin typeface="Consolas" panose="020B0609020204030204" pitchFamily="49" charset="0"/>
              </a:rPr>
              <a:t>&lt;PARAM3&gt;</a:t>
            </a:r>
            <a:r>
              <a:rPr lang="en-GB" sz="1050" b="1" i="0" dirty="0">
                <a:effectLst/>
                <a:latin typeface="Consolas" panose="020B0609020204030204" pitchFamily="49" charset="0"/>
              </a:rPr>
              <a:t> </a:t>
            </a:r>
            <a:r>
              <a:rPr lang="en-GB" sz="1050" b="1" i="0" dirty="0">
                <a:solidFill>
                  <a:srgbClr val="002060"/>
                </a:solidFill>
                <a:effectLst/>
                <a:latin typeface="Consolas" panose="020B0609020204030204" pitchFamily="49" charset="0"/>
              </a:rPr>
              <a:t>&lt;PARAM4&gt;</a:t>
            </a:r>
            <a:r>
              <a:rPr lang="en-GB" sz="1050" b="1" i="0" dirty="0">
                <a:effectLst/>
                <a:latin typeface="Consolas" panose="020B0609020204030204" pitchFamily="49" charset="0"/>
              </a:rPr>
              <a:t> </a:t>
            </a:r>
            <a:r>
              <a:rPr lang="en-GB" sz="1050" b="1" i="0" dirty="0">
                <a:solidFill>
                  <a:srgbClr val="7030A0"/>
                </a:solidFill>
                <a:effectLst/>
                <a:latin typeface="Consolas" panose="020B0609020204030204" pitchFamily="49" charset="0"/>
              </a:rPr>
              <a:t>&lt;PARAM5/X/LATITUDE&gt;</a:t>
            </a:r>
            <a:r>
              <a:rPr lang="en-GB" sz="1050" b="1" i="0" dirty="0">
                <a:effectLst/>
                <a:latin typeface="Consolas" panose="020B0609020204030204" pitchFamily="49" charset="0"/>
              </a:rPr>
              <a:t> </a:t>
            </a:r>
            <a:r>
              <a:rPr lang="en-GB" sz="1050" b="1" i="0" dirty="0">
                <a:solidFill>
                  <a:srgbClr val="CC00CC"/>
                </a:solidFill>
                <a:effectLst/>
                <a:latin typeface="Consolas" panose="020B0609020204030204" pitchFamily="49" charset="0"/>
              </a:rPr>
              <a:t>&lt;PARAM6/Y/LONGITUDE&gt;</a:t>
            </a:r>
            <a:r>
              <a:rPr lang="en-GB" sz="1050" b="1" i="0" dirty="0">
                <a:effectLst/>
                <a:latin typeface="Consolas" panose="020B0609020204030204" pitchFamily="49" charset="0"/>
              </a:rPr>
              <a:t> </a:t>
            </a:r>
            <a:r>
              <a:rPr lang="en-GB" sz="1050" b="1" i="0" dirty="0">
                <a:solidFill>
                  <a:srgbClr val="0070C0"/>
                </a:solidFill>
                <a:effectLst/>
                <a:latin typeface="Consolas" panose="020B0609020204030204" pitchFamily="49" charset="0"/>
              </a:rPr>
              <a:t>&lt;PARAM7/Z/ALTITUDE&gt;</a:t>
            </a:r>
            <a:r>
              <a:rPr lang="en-GB" sz="1050" b="1" i="0" dirty="0">
                <a:effectLst/>
                <a:latin typeface="Consolas" panose="020B0609020204030204" pitchFamily="49" charset="0"/>
              </a:rPr>
              <a:t> </a:t>
            </a:r>
            <a:r>
              <a:rPr lang="en-GB" sz="1050" b="1" i="0" dirty="0">
                <a:solidFill>
                  <a:srgbClr val="FF0000"/>
                </a:solidFill>
                <a:effectLst/>
                <a:latin typeface="Consolas" panose="020B0609020204030204" pitchFamily="49" charset="0"/>
              </a:rPr>
              <a:t>&lt;AUTOCONTINUE&gt;</a:t>
            </a:r>
            <a:endParaRPr lang="en-GB" sz="1050" b="1" dirty="0">
              <a:solidFill>
                <a:srgbClr val="FF0000"/>
              </a:solidFill>
              <a:latin typeface="Consolas" panose="020B0609020204030204" pitchFamily="49" charset="0"/>
            </a:endParaRPr>
          </a:p>
        </p:txBody>
      </p:sp>
      <p:sp>
        <p:nvSpPr>
          <p:cNvPr id="4" name="Footer Placeholder 3">
            <a:extLst>
              <a:ext uri="{FF2B5EF4-FFF2-40B4-BE49-F238E27FC236}">
                <a16:creationId xmlns:a16="http://schemas.microsoft.com/office/drawing/2014/main" id="{42EE7104-5CA0-15B5-7E7A-EAEEE87EB937}"/>
              </a:ext>
            </a:extLst>
          </p:cNvPr>
          <p:cNvSpPr>
            <a:spLocks noGrp="1"/>
          </p:cNvSpPr>
          <p:nvPr>
            <p:ph type="ftr" sz="quarter" idx="11"/>
          </p:nvPr>
        </p:nvSpPr>
        <p:spPr/>
        <p:txBody>
          <a:bodyPr/>
          <a:lstStyle/>
          <a:p>
            <a:r>
              <a:rPr lang="en-GB"/>
              <a:t>WildDrone.eu</a:t>
            </a:r>
            <a:endParaRPr lang="en-GB" dirty="0"/>
          </a:p>
        </p:txBody>
      </p:sp>
      <p:sp>
        <p:nvSpPr>
          <p:cNvPr id="6" name="Slide Number Placeholder 5">
            <a:extLst>
              <a:ext uri="{FF2B5EF4-FFF2-40B4-BE49-F238E27FC236}">
                <a16:creationId xmlns:a16="http://schemas.microsoft.com/office/drawing/2014/main" id="{507448E0-7C46-BCCC-E21C-8273498E27E9}"/>
              </a:ext>
            </a:extLst>
          </p:cNvPr>
          <p:cNvSpPr>
            <a:spLocks noGrp="1"/>
          </p:cNvSpPr>
          <p:nvPr>
            <p:ph type="sldNum" sz="quarter" idx="12"/>
          </p:nvPr>
        </p:nvSpPr>
        <p:spPr/>
        <p:txBody>
          <a:bodyPr/>
          <a:lstStyle/>
          <a:p>
            <a:fld id="{2E2B7E6F-056E-48F3-A44D-88F1081AB091}" type="slidenum">
              <a:rPr lang="en-GB" smtClean="0"/>
              <a:pPr/>
              <a:t>13</a:t>
            </a:fld>
            <a:endParaRPr lang="en-GB" dirty="0"/>
          </a:p>
        </p:txBody>
      </p:sp>
      <p:sp>
        <p:nvSpPr>
          <p:cNvPr id="9" name="Content Placeholder 7">
            <a:extLst>
              <a:ext uri="{FF2B5EF4-FFF2-40B4-BE49-F238E27FC236}">
                <a16:creationId xmlns:a16="http://schemas.microsoft.com/office/drawing/2014/main" id="{521AD348-76DD-E4F2-7F52-1CB536011342}"/>
              </a:ext>
            </a:extLst>
          </p:cNvPr>
          <p:cNvSpPr txBox="1">
            <a:spLocks/>
          </p:cNvSpPr>
          <p:nvPr/>
        </p:nvSpPr>
        <p:spPr>
          <a:xfrm>
            <a:off x="71997" y="1930400"/>
            <a:ext cx="12048000" cy="48553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latin typeface="Consolas" panose="020B0609020204030204" pitchFamily="49" charset="0"/>
              </a:rPr>
              <a:t>&lt;INDEX&gt;			-	Unique Index of Waypoint Starting from 0</a:t>
            </a:r>
          </a:p>
          <a:p>
            <a:pPr marL="0" indent="0">
              <a:buFont typeface="Arial" panose="020B0604020202020204" pitchFamily="34" charset="0"/>
              <a:buNone/>
            </a:pPr>
            <a:r>
              <a:rPr lang="en-GB" sz="1800" b="1" dirty="0">
                <a:latin typeface="Consolas" panose="020B0609020204030204" pitchFamily="49" charset="0"/>
              </a:rPr>
              <a:t>&lt;CURRENT WP&gt;		-	Equal to 1 if the waypoint is the initial point, 0 Otherwise</a:t>
            </a:r>
          </a:p>
          <a:p>
            <a:pPr marL="0" indent="0">
              <a:buFont typeface="Arial" panose="020B0604020202020204" pitchFamily="34" charset="0"/>
              <a:buNone/>
            </a:pPr>
            <a:r>
              <a:rPr lang="en-GB" sz="1800" b="1" dirty="0">
                <a:solidFill>
                  <a:srgbClr val="FF0066"/>
                </a:solidFill>
                <a:latin typeface="Consolas" panose="020B0609020204030204" pitchFamily="49" charset="0"/>
              </a:rPr>
              <a:t>&lt;COORD FRAME&gt;		-	Altitude Reference 3 – Relative to Home, 0 – Absolute, 10 - 				Relative to Terrain</a:t>
            </a:r>
          </a:p>
          <a:p>
            <a:pPr marL="0" indent="0">
              <a:buFont typeface="Arial" panose="020B0604020202020204" pitchFamily="34" charset="0"/>
              <a:buNone/>
            </a:pPr>
            <a:r>
              <a:rPr lang="en-GB" sz="1800" b="1" dirty="0">
                <a:solidFill>
                  <a:srgbClr val="00B0F0"/>
                </a:solidFill>
                <a:latin typeface="Consolas" panose="020B0609020204030204" pitchFamily="49" charset="0"/>
              </a:rPr>
              <a:t>&lt;COMMAND&gt;		-	Numerical Identifier of the “Command” to be performed</a:t>
            </a:r>
          </a:p>
          <a:p>
            <a:pPr marL="0" indent="0">
              <a:buFont typeface="Arial" panose="020B0604020202020204" pitchFamily="34" charset="0"/>
              <a:buNone/>
            </a:pPr>
            <a:r>
              <a:rPr lang="en-GB" sz="1800" b="1" dirty="0">
                <a:solidFill>
                  <a:srgbClr val="00B050"/>
                </a:solidFill>
                <a:latin typeface="Consolas" panose="020B0609020204030204" pitchFamily="49" charset="0"/>
              </a:rPr>
              <a:t>&lt;PARAM1&gt;		-	Parameter Dependent on Command</a:t>
            </a:r>
          </a:p>
          <a:p>
            <a:pPr marL="0" indent="0">
              <a:buFont typeface="Arial" panose="020B0604020202020204" pitchFamily="34" charset="0"/>
              <a:buNone/>
            </a:pPr>
            <a:r>
              <a:rPr lang="en-GB" sz="1800" b="1" dirty="0">
                <a:solidFill>
                  <a:srgbClr val="FF6600"/>
                </a:solidFill>
                <a:latin typeface="Consolas" panose="020B0609020204030204" pitchFamily="49" charset="0"/>
              </a:rPr>
              <a:t>&lt;PARAM2&gt;		-	Parameter Dependent on Command</a:t>
            </a:r>
          </a:p>
          <a:p>
            <a:pPr marL="0" indent="0">
              <a:buFont typeface="Arial" panose="020B0604020202020204" pitchFamily="34" charset="0"/>
              <a:buNone/>
            </a:pPr>
            <a:r>
              <a:rPr lang="en-GB" sz="1800" b="1" dirty="0">
                <a:solidFill>
                  <a:srgbClr val="008000"/>
                </a:solidFill>
                <a:latin typeface="Consolas" panose="020B0609020204030204" pitchFamily="49" charset="0"/>
              </a:rPr>
              <a:t>&lt;PARAM3&gt;		-	Parameter Dependent on Command</a:t>
            </a:r>
          </a:p>
          <a:p>
            <a:pPr marL="0" indent="0">
              <a:buFont typeface="Arial" panose="020B0604020202020204" pitchFamily="34" charset="0"/>
              <a:buNone/>
            </a:pPr>
            <a:r>
              <a:rPr lang="en-GB" sz="1800" b="1" dirty="0">
                <a:solidFill>
                  <a:srgbClr val="002060"/>
                </a:solidFill>
                <a:latin typeface="Consolas" panose="020B0609020204030204" pitchFamily="49" charset="0"/>
              </a:rPr>
              <a:t>&lt;PARAM4&gt;		-	Parameter Dependent on Command</a:t>
            </a:r>
          </a:p>
          <a:p>
            <a:pPr marL="0" indent="0">
              <a:buFont typeface="Arial" panose="020B0604020202020204" pitchFamily="34" charset="0"/>
              <a:buNone/>
            </a:pPr>
            <a:r>
              <a:rPr lang="en-GB" sz="1800" b="1" dirty="0">
                <a:solidFill>
                  <a:srgbClr val="7030A0"/>
                </a:solidFill>
                <a:latin typeface="Consolas" panose="020B0609020204030204" pitchFamily="49" charset="0"/>
              </a:rPr>
              <a:t>&lt;PARAM5/X/LATITUDE&gt;	-	X Coordinate of Waypoint (Lat.), based on CRF chosen</a:t>
            </a:r>
          </a:p>
          <a:p>
            <a:pPr marL="0" indent="0">
              <a:buFont typeface="Arial" panose="020B0604020202020204" pitchFamily="34" charset="0"/>
              <a:buNone/>
            </a:pPr>
            <a:r>
              <a:rPr lang="en-GB" sz="1800" b="1" dirty="0">
                <a:solidFill>
                  <a:srgbClr val="CC00CC"/>
                </a:solidFill>
                <a:latin typeface="Consolas" panose="020B0609020204030204" pitchFamily="49" charset="0"/>
              </a:rPr>
              <a:t>&lt;PARAM6/Y/LONGITUDE&gt;	-	Y Coordinate of Waypoint (Long.), based on CRF chosen</a:t>
            </a:r>
          </a:p>
          <a:p>
            <a:pPr marL="0" indent="0">
              <a:buFont typeface="Arial" panose="020B0604020202020204" pitchFamily="34" charset="0"/>
              <a:buNone/>
            </a:pPr>
            <a:r>
              <a:rPr lang="en-GB" sz="1800" b="1" dirty="0">
                <a:solidFill>
                  <a:srgbClr val="0070C0"/>
                </a:solidFill>
                <a:latin typeface="Consolas" panose="020B0609020204030204" pitchFamily="49" charset="0"/>
              </a:rPr>
              <a:t>&lt;PARAM7/Z/ALTITUDE&gt;	-	Z Coordinate of Waypoint (Alt.), in metres</a:t>
            </a:r>
          </a:p>
          <a:p>
            <a:pPr marL="0" indent="0">
              <a:buFont typeface="Arial" panose="020B0604020202020204" pitchFamily="34" charset="0"/>
              <a:buNone/>
            </a:pPr>
            <a:r>
              <a:rPr lang="en-GB" sz="1800" b="1" dirty="0">
                <a:solidFill>
                  <a:srgbClr val="FF0000"/>
                </a:solidFill>
                <a:latin typeface="Consolas" panose="020B0609020204030204" pitchFamily="49" charset="0"/>
              </a:rPr>
              <a:t>&lt;AUTOCONTINUE&gt;		-	Equal to 1 if the mission should automatically continue to the 				next waypoint</a:t>
            </a:r>
          </a:p>
        </p:txBody>
      </p:sp>
    </p:spTree>
    <p:extLst>
      <p:ext uri="{BB962C8B-B14F-4D97-AF65-F5344CB8AC3E}">
        <p14:creationId xmlns:p14="http://schemas.microsoft.com/office/powerpoint/2010/main" val="146186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E2995E2-941F-8328-C400-28F3AEFC5C06}"/>
              </a:ext>
            </a:extLst>
          </p:cNvPr>
          <p:cNvSpPr>
            <a:spLocks noGrp="1"/>
          </p:cNvSpPr>
          <p:nvPr>
            <p:ph type="title"/>
          </p:nvPr>
        </p:nvSpPr>
        <p:spPr/>
        <p:txBody>
          <a:bodyPr/>
          <a:lstStyle/>
          <a:p>
            <a:r>
              <a:rPr lang="en-GB" dirty="0"/>
              <a:t>Mission Navigation Commands</a:t>
            </a:r>
          </a:p>
        </p:txBody>
      </p:sp>
      <p:graphicFrame>
        <p:nvGraphicFramePr>
          <p:cNvPr id="11" name="Content Placeholder 10">
            <a:extLst>
              <a:ext uri="{FF2B5EF4-FFF2-40B4-BE49-F238E27FC236}">
                <a16:creationId xmlns:a16="http://schemas.microsoft.com/office/drawing/2014/main" id="{CEA08671-8083-434B-C603-CEB8BC4E3E89}"/>
              </a:ext>
            </a:extLst>
          </p:cNvPr>
          <p:cNvGraphicFramePr>
            <a:graphicFrameLocks noGrp="1"/>
          </p:cNvGraphicFramePr>
          <p:nvPr>
            <p:ph idx="1"/>
            <p:extLst>
              <p:ext uri="{D42A27DB-BD31-4B8C-83A1-F6EECF244321}">
                <p14:modId xmlns:p14="http://schemas.microsoft.com/office/powerpoint/2010/main" val="4124852154"/>
              </p:ext>
            </p:extLst>
          </p:nvPr>
        </p:nvGraphicFramePr>
        <p:xfrm>
          <a:off x="838200" y="1825625"/>
          <a:ext cx="10515598" cy="4719320"/>
        </p:xfrm>
        <a:graphic>
          <a:graphicData uri="http://schemas.openxmlformats.org/drawingml/2006/table">
            <a:tbl>
              <a:tblPr firstRow="1" bandRow="1">
                <a:tableStyleId>{5C22544A-7EE6-4342-B048-85BDC9FD1C3A}</a:tableStyleId>
              </a:tblPr>
              <a:tblGrid>
                <a:gridCol w="2205716">
                  <a:extLst>
                    <a:ext uri="{9D8B030D-6E8A-4147-A177-3AD203B41FA5}">
                      <a16:colId xmlns:a16="http://schemas.microsoft.com/office/drawing/2014/main" val="1975058334"/>
                    </a:ext>
                  </a:extLst>
                </a:gridCol>
                <a:gridCol w="504014">
                  <a:extLst>
                    <a:ext uri="{9D8B030D-6E8A-4147-A177-3AD203B41FA5}">
                      <a16:colId xmlns:a16="http://schemas.microsoft.com/office/drawing/2014/main" val="2475477141"/>
                    </a:ext>
                  </a:extLst>
                </a:gridCol>
                <a:gridCol w="1951467">
                  <a:extLst>
                    <a:ext uri="{9D8B030D-6E8A-4147-A177-3AD203B41FA5}">
                      <a16:colId xmlns:a16="http://schemas.microsoft.com/office/drawing/2014/main" val="1698905008"/>
                    </a:ext>
                  </a:extLst>
                </a:gridCol>
                <a:gridCol w="1951467">
                  <a:extLst>
                    <a:ext uri="{9D8B030D-6E8A-4147-A177-3AD203B41FA5}">
                      <a16:colId xmlns:a16="http://schemas.microsoft.com/office/drawing/2014/main" val="1516553089"/>
                    </a:ext>
                  </a:extLst>
                </a:gridCol>
                <a:gridCol w="1951467">
                  <a:extLst>
                    <a:ext uri="{9D8B030D-6E8A-4147-A177-3AD203B41FA5}">
                      <a16:colId xmlns:a16="http://schemas.microsoft.com/office/drawing/2014/main" val="3268887150"/>
                    </a:ext>
                  </a:extLst>
                </a:gridCol>
                <a:gridCol w="1951467">
                  <a:extLst>
                    <a:ext uri="{9D8B030D-6E8A-4147-A177-3AD203B41FA5}">
                      <a16:colId xmlns:a16="http://schemas.microsoft.com/office/drawing/2014/main" val="1622069944"/>
                    </a:ext>
                  </a:extLst>
                </a:gridCol>
              </a:tblGrid>
              <a:tr h="370840">
                <a:tc>
                  <a:txBody>
                    <a:bodyPr/>
                    <a:lstStyle/>
                    <a:p>
                      <a:r>
                        <a:rPr lang="en-GB" dirty="0"/>
                        <a:t>Command</a:t>
                      </a:r>
                    </a:p>
                  </a:txBody>
                  <a:tcPr/>
                </a:tc>
                <a:tc>
                  <a:txBody>
                    <a:bodyPr/>
                    <a:lstStyle/>
                    <a:p>
                      <a:r>
                        <a:rPr lang="en-GB" dirty="0"/>
                        <a:t>ID</a:t>
                      </a:r>
                    </a:p>
                  </a:txBody>
                  <a:tcPr/>
                </a:tc>
                <a:tc>
                  <a:txBody>
                    <a:bodyPr/>
                    <a:lstStyle/>
                    <a:p>
                      <a:r>
                        <a:rPr lang="en-GB" dirty="0"/>
                        <a:t>PARAM 1</a:t>
                      </a:r>
                    </a:p>
                  </a:txBody>
                  <a:tcPr/>
                </a:tc>
                <a:tc>
                  <a:txBody>
                    <a:bodyPr/>
                    <a:lstStyle/>
                    <a:p>
                      <a:r>
                        <a:rPr lang="en-GB" dirty="0"/>
                        <a:t>PARAM 2</a:t>
                      </a:r>
                    </a:p>
                  </a:txBody>
                  <a:tcPr/>
                </a:tc>
                <a:tc>
                  <a:txBody>
                    <a:bodyPr/>
                    <a:lstStyle/>
                    <a:p>
                      <a:r>
                        <a:rPr lang="en-GB" dirty="0"/>
                        <a:t>PARAM 3</a:t>
                      </a:r>
                    </a:p>
                  </a:txBody>
                  <a:tcPr/>
                </a:tc>
                <a:tc>
                  <a:txBody>
                    <a:bodyPr/>
                    <a:lstStyle/>
                    <a:p>
                      <a:r>
                        <a:rPr lang="en-GB" dirty="0"/>
                        <a:t>PARAM 4</a:t>
                      </a:r>
                    </a:p>
                  </a:txBody>
                  <a:tcPr/>
                </a:tc>
                <a:extLst>
                  <a:ext uri="{0D108BD9-81ED-4DB2-BD59-A6C34878D82A}">
                    <a16:rowId xmlns:a16="http://schemas.microsoft.com/office/drawing/2014/main" val="1463249638"/>
                  </a:ext>
                </a:extLst>
              </a:tr>
              <a:tr h="370840">
                <a:tc>
                  <a:txBody>
                    <a:bodyPr/>
                    <a:lstStyle/>
                    <a:p>
                      <a:r>
                        <a:rPr lang="en-GB" dirty="0"/>
                        <a:t>WAYPOINT</a:t>
                      </a:r>
                    </a:p>
                  </a:txBody>
                  <a:tcPr/>
                </a:tc>
                <a:tc>
                  <a:txBody>
                    <a:bodyPr/>
                    <a:lstStyle/>
                    <a:p>
                      <a:r>
                        <a:rPr lang="en-GB" dirty="0"/>
                        <a:t>16</a:t>
                      </a:r>
                    </a:p>
                  </a:txBody>
                  <a:tcPr/>
                </a:tc>
                <a:tc>
                  <a:txBody>
                    <a:bodyPr/>
                    <a:lstStyle/>
                    <a:p>
                      <a:r>
                        <a:rPr lang="en-GB" dirty="0"/>
                        <a:t>HOLD TIME [s]</a:t>
                      </a:r>
                    </a:p>
                  </a:txBody>
                  <a:tcPr/>
                </a:tc>
                <a:tc>
                  <a:txBody>
                    <a:bodyPr/>
                    <a:lstStyle/>
                    <a:p>
                      <a:r>
                        <a:rPr lang="en-GB" dirty="0"/>
                        <a:t>ACCEPT RADIUS [m]</a:t>
                      </a:r>
                    </a:p>
                  </a:txBody>
                  <a:tcPr/>
                </a:tc>
                <a:tc>
                  <a:txBody>
                    <a:bodyPr/>
                    <a:lstStyle/>
                    <a:p>
                      <a:r>
                        <a:rPr lang="en-GB" dirty="0"/>
                        <a:t>PASS RADIUS [m]</a:t>
                      </a:r>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753250343"/>
                  </a:ext>
                </a:extLst>
              </a:tr>
              <a:tr h="370840">
                <a:tc>
                  <a:txBody>
                    <a:bodyPr/>
                    <a:lstStyle/>
                    <a:p>
                      <a:r>
                        <a:rPr lang="en-GB" dirty="0"/>
                        <a:t>LOITER UNLIMITED</a:t>
                      </a:r>
                    </a:p>
                  </a:txBody>
                  <a:tcPr/>
                </a:tc>
                <a:tc>
                  <a:txBody>
                    <a:bodyPr/>
                    <a:lstStyle/>
                    <a:p>
                      <a:r>
                        <a:rPr lang="en-GB" dirty="0"/>
                        <a:t>17</a:t>
                      </a:r>
                    </a:p>
                  </a:txBody>
                  <a:tcPr/>
                </a:tc>
                <a:tc>
                  <a:txBody>
                    <a:bodyPr/>
                    <a:lstStyle/>
                    <a:p>
                      <a:endParaRPr lang="en-GB" dirty="0"/>
                    </a:p>
                  </a:txBody>
                  <a:tcPr/>
                </a:tc>
                <a:tc>
                  <a:txBody>
                    <a:bodyPr/>
                    <a:lstStyle/>
                    <a:p>
                      <a:endParaRPr lang="en-GB" dirty="0"/>
                    </a:p>
                  </a:txBody>
                  <a:tcPr/>
                </a:tc>
                <a:tc>
                  <a:txBody>
                    <a:bodyPr/>
                    <a:lstStyle/>
                    <a:p>
                      <a:r>
                        <a:rPr lang="en-GB" dirty="0"/>
                        <a:t>RADIUS [m]</a:t>
                      </a:r>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3496014464"/>
                  </a:ext>
                </a:extLst>
              </a:tr>
              <a:tr h="370840">
                <a:tc>
                  <a:txBody>
                    <a:bodyPr/>
                    <a:lstStyle/>
                    <a:p>
                      <a:r>
                        <a:rPr lang="en-GB" dirty="0"/>
                        <a:t>LOITER TURNS</a:t>
                      </a:r>
                    </a:p>
                  </a:txBody>
                  <a:tcPr/>
                </a:tc>
                <a:tc>
                  <a:txBody>
                    <a:bodyPr/>
                    <a:lstStyle/>
                    <a:p>
                      <a:r>
                        <a:rPr lang="en-GB" dirty="0"/>
                        <a:t>18</a:t>
                      </a:r>
                    </a:p>
                  </a:txBody>
                  <a:tcPr/>
                </a:tc>
                <a:tc>
                  <a:txBody>
                    <a:bodyPr/>
                    <a:lstStyle/>
                    <a:p>
                      <a:r>
                        <a:rPr lang="en-GB" dirty="0"/>
                        <a:t>NUM TURNS</a:t>
                      </a:r>
                    </a:p>
                  </a:txBody>
                  <a:tcPr/>
                </a:tc>
                <a:tc>
                  <a:txBody>
                    <a:bodyPr/>
                    <a:lstStyle/>
                    <a:p>
                      <a:r>
                        <a:rPr lang="en-GB" dirty="0"/>
                        <a:t>HEADING REQ. </a:t>
                      </a:r>
                    </a:p>
                  </a:txBody>
                  <a:tcPr/>
                </a:tc>
                <a:tc>
                  <a:txBody>
                    <a:bodyPr/>
                    <a:lstStyle/>
                    <a:p>
                      <a:r>
                        <a:rPr lang="en-GB" dirty="0"/>
                        <a:t>RADIUS [m]</a:t>
                      </a:r>
                    </a:p>
                  </a:txBody>
                  <a:tcPr/>
                </a:tc>
                <a:tc>
                  <a:txBody>
                    <a:bodyPr/>
                    <a:lstStyle/>
                    <a:p>
                      <a:endParaRPr lang="en-GB" dirty="0"/>
                    </a:p>
                  </a:txBody>
                  <a:tcPr/>
                </a:tc>
                <a:extLst>
                  <a:ext uri="{0D108BD9-81ED-4DB2-BD59-A6C34878D82A}">
                    <a16:rowId xmlns:a16="http://schemas.microsoft.com/office/drawing/2014/main" val="2104786315"/>
                  </a:ext>
                </a:extLst>
              </a:tr>
              <a:tr h="370840">
                <a:tc>
                  <a:txBody>
                    <a:bodyPr/>
                    <a:lstStyle/>
                    <a:p>
                      <a:r>
                        <a:rPr lang="en-GB" dirty="0"/>
                        <a:t>LOITER TIME</a:t>
                      </a:r>
                    </a:p>
                  </a:txBody>
                  <a:tcPr/>
                </a:tc>
                <a:tc>
                  <a:txBody>
                    <a:bodyPr/>
                    <a:lstStyle/>
                    <a:p>
                      <a:r>
                        <a:rPr lang="en-GB" dirty="0"/>
                        <a:t>19</a:t>
                      </a:r>
                    </a:p>
                  </a:txBody>
                  <a:tcPr/>
                </a:tc>
                <a:tc>
                  <a:txBody>
                    <a:bodyPr/>
                    <a:lstStyle/>
                    <a:p>
                      <a:r>
                        <a:rPr lang="en-GB" dirty="0"/>
                        <a:t>LOTER TIME [s]</a:t>
                      </a:r>
                    </a:p>
                  </a:txBody>
                  <a:tcPr/>
                </a:tc>
                <a:tc>
                  <a:txBody>
                    <a:bodyPr/>
                    <a:lstStyle/>
                    <a:p>
                      <a:r>
                        <a:rPr lang="en-GB" dirty="0"/>
                        <a:t>HEADING REQ.</a:t>
                      </a:r>
                    </a:p>
                  </a:txBody>
                  <a:tcPr/>
                </a:tc>
                <a:tc>
                  <a:txBody>
                    <a:bodyPr/>
                    <a:lstStyle/>
                    <a:p>
                      <a:r>
                        <a:rPr lang="en-GB" dirty="0"/>
                        <a:t>RADIUS [m]</a:t>
                      </a:r>
                    </a:p>
                  </a:txBody>
                  <a:tcPr/>
                </a:tc>
                <a:tc>
                  <a:txBody>
                    <a:bodyPr/>
                    <a:lstStyle/>
                    <a:p>
                      <a:endParaRPr lang="en-GB" dirty="0"/>
                    </a:p>
                  </a:txBody>
                  <a:tcPr/>
                </a:tc>
                <a:extLst>
                  <a:ext uri="{0D108BD9-81ED-4DB2-BD59-A6C34878D82A}">
                    <a16:rowId xmlns:a16="http://schemas.microsoft.com/office/drawing/2014/main" val="3840771599"/>
                  </a:ext>
                </a:extLst>
              </a:tr>
              <a:tr h="370840">
                <a:tc>
                  <a:txBody>
                    <a:bodyPr/>
                    <a:lstStyle/>
                    <a:p>
                      <a:r>
                        <a:rPr lang="en-GB" dirty="0"/>
                        <a:t>RETURN TO LAUNCH</a:t>
                      </a:r>
                    </a:p>
                  </a:txBody>
                  <a:tcPr/>
                </a:tc>
                <a:tc>
                  <a:txBody>
                    <a:bodyPr/>
                    <a:lstStyle/>
                    <a:p>
                      <a:r>
                        <a:rPr lang="en-GB" dirty="0"/>
                        <a:t>20</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230332521"/>
                  </a:ext>
                </a:extLst>
              </a:tr>
              <a:tr h="370840">
                <a:tc>
                  <a:txBody>
                    <a:bodyPr/>
                    <a:lstStyle/>
                    <a:p>
                      <a:r>
                        <a:rPr lang="en-GB" dirty="0"/>
                        <a:t>LAND</a:t>
                      </a:r>
                    </a:p>
                  </a:txBody>
                  <a:tcPr/>
                </a:tc>
                <a:tc>
                  <a:txBody>
                    <a:bodyPr/>
                    <a:lstStyle/>
                    <a:p>
                      <a:r>
                        <a:rPr lang="en-GB" dirty="0"/>
                        <a:t>21</a:t>
                      </a:r>
                    </a:p>
                  </a:txBody>
                  <a:tcPr/>
                </a:tc>
                <a:tc>
                  <a:txBody>
                    <a:bodyPr/>
                    <a:lstStyle/>
                    <a:p>
                      <a:r>
                        <a:rPr lang="en-GB" dirty="0"/>
                        <a:t>ABORT ALT. [m]</a:t>
                      </a:r>
                    </a:p>
                  </a:txBody>
                  <a:tcPr/>
                </a:tc>
                <a:tc>
                  <a:txBody>
                    <a:bodyPr/>
                    <a:lstStyle/>
                    <a:p>
                      <a:r>
                        <a:rPr lang="en-GB" dirty="0"/>
                        <a:t>LAND MODE</a:t>
                      </a:r>
                    </a:p>
                  </a:txBody>
                  <a:tcPr/>
                </a:tc>
                <a:tc>
                  <a:txBody>
                    <a:bodyPr/>
                    <a:lstStyle/>
                    <a:p>
                      <a:endParaRPr lang="en-GB" dirty="0"/>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1476095468"/>
                  </a:ext>
                </a:extLst>
              </a:tr>
              <a:tr h="370840">
                <a:tc>
                  <a:txBody>
                    <a:bodyPr/>
                    <a:lstStyle/>
                    <a:p>
                      <a:r>
                        <a:rPr lang="en-GB" dirty="0"/>
                        <a:t>TAKEOFF</a:t>
                      </a:r>
                    </a:p>
                  </a:txBody>
                  <a:tcPr/>
                </a:tc>
                <a:tc>
                  <a:txBody>
                    <a:bodyPr/>
                    <a:lstStyle/>
                    <a:p>
                      <a:r>
                        <a:rPr lang="en-GB" dirty="0"/>
                        <a:t>22</a:t>
                      </a:r>
                    </a:p>
                  </a:txBody>
                  <a:tcPr/>
                </a:tc>
                <a:tc>
                  <a:txBody>
                    <a:bodyPr/>
                    <a:lstStyle/>
                    <a:p>
                      <a:r>
                        <a:rPr lang="en-GB" dirty="0"/>
                        <a:t>PITCH [</a:t>
                      </a:r>
                      <a:r>
                        <a:rPr lang="en-GB" dirty="0" err="1"/>
                        <a:t>deg</a:t>
                      </a:r>
                      <a:r>
                        <a:rPr lang="en-GB" dirty="0"/>
                        <a:t>]</a:t>
                      </a:r>
                    </a:p>
                  </a:txBody>
                  <a:tcPr/>
                </a:tc>
                <a:tc>
                  <a:txBody>
                    <a:bodyPr/>
                    <a:lstStyle/>
                    <a:p>
                      <a:endParaRPr lang="en-GB" dirty="0"/>
                    </a:p>
                  </a:txBody>
                  <a:tcPr/>
                </a:tc>
                <a:tc>
                  <a:txBody>
                    <a:bodyPr/>
                    <a:lstStyle/>
                    <a:p>
                      <a:endParaRPr lang="en-GB" dirty="0"/>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3679950797"/>
                  </a:ext>
                </a:extLst>
              </a:tr>
              <a:tr h="370840">
                <a:tc>
                  <a:txBody>
                    <a:bodyPr/>
                    <a:lstStyle/>
                    <a:p>
                      <a:r>
                        <a:rPr lang="en-GB" dirty="0"/>
                        <a:t>LOITER TO ALT</a:t>
                      </a:r>
                    </a:p>
                  </a:txBody>
                  <a:tcPr/>
                </a:tc>
                <a:tc>
                  <a:txBody>
                    <a:bodyPr/>
                    <a:lstStyle/>
                    <a:p>
                      <a:r>
                        <a:rPr lang="en-GB" dirty="0"/>
                        <a:t>31</a:t>
                      </a:r>
                    </a:p>
                  </a:txBody>
                  <a:tcPr/>
                </a:tc>
                <a:tc>
                  <a:txBody>
                    <a:bodyPr/>
                    <a:lstStyle/>
                    <a:p>
                      <a:r>
                        <a:rPr lang="en-GB" dirty="0"/>
                        <a:t>HEADING REQ.</a:t>
                      </a:r>
                    </a:p>
                  </a:txBody>
                  <a:tcPr/>
                </a:tc>
                <a:tc>
                  <a:txBody>
                    <a:bodyPr/>
                    <a:lstStyle/>
                    <a:p>
                      <a:r>
                        <a:rPr lang="en-GB" dirty="0"/>
                        <a:t>RADIUS [m]</a:t>
                      </a:r>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546762056"/>
                  </a:ext>
                </a:extLst>
              </a:tr>
              <a:tr h="370840">
                <a:tc>
                  <a:txBody>
                    <a:bodyPr/>
                    <a:lstStyle/>
                    <a:p>
                      <a:r>
                        <a:rPr lang="en-GB" dirty="0"/>
                        <a:t>VTOL TAKEOFF</a:t>
                      </a:r>
                    </a:p>
                  </a:txBody>
                  <a:tcPr/>
                </a:tc>
                <a:tc>
                  <a:txBody>
                    <a:bodyPr/>
                    <a:lstStyle/>
                    <a:p>
                      <a:r>
                        <a:rPr lang="en-GB" dirty="0"/>
                        <a:t>84</a:t>
                      </a:r>
                    </a:p>
                  </a:txBody>
                  <a:tcPr/>
                </a:tc>
                <a:tc>
                  <a:txBody>
                    <a:bodyPr/>
                    <a:lstStyle/>
                    <a:p>
                      <a:endParaRPr lang="en-GB" dirty="0"/>
                    </a:p>
                  </a:txBody>
                  <a:tcPr/>
                </a:tc>
                <a:tc>
                  <a:txBody>
                    <a:bodyPr/>
                    <a:lstStyle/>
                    <a:p>
                      <a:r>
                        <a:rPr lang="en-GB" dirty="0"/>
                        <a:t>HEADING [</a:t>
                      </a:r>
                      <a:r>
                        <a:rPr lang="en-GB" dirty="0" err="1"/>
                        <a:t>deg</a:t>
                      </a:r>
                      <a:r>
                        <a:rPr lang="en-GB" dirty="0"/>
                        <a:t>]</a:t>
                      </a:r>
                    </a:p>
                  </a:txBody>
                  <a:tcPr/>
                </a:tc>
                <a:tc>
                  <a:txBody>
                    <a:bodyPr/>
                    <a:lstStyle/>
                    <a:p>
                      <a:endParaRPr lang="en-GB" dirty="0"/>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3657769158"/>
                  </a:ext>
                </a:extLst>
              </a:tr>
              <a:tr h="370840">
                <a:tc>
                  <a:txBody>
                    <a:bodyPr/>
                    <a:lstStyle/>
                    <a:p>
                      <a:r>
                        <a:rPr lang="en-GB" dirty="0"/>
                        <a:t>VTOL LAND</a:t>
                      </a:r>
                    </a:p>
                  </a:txBody>
                  <a:tcPr/>
                </a:tc>
                <a:tc>
                  <a:txBody>
                    <a:bodyPr/>
                    <a:lstStyle/>
                    <a:p>
                      <a:r>
                        <a:rPr lang="en-GB" dirty="0"/>
                        <a:t>85</a:t>
                      </a:r>
                    </a:p>
                  </a:txBody>
                  <a:tcPr/>
                </a:tc>
                <a:tc>
                  <a:txBody>
                    <a:bodyPr/>
                    <a:lstStyle/>
                    <a:p>
                      <a:r>
                        <a:rPr lang="en-GB" dirty="0"/>
                        <a:t>LAND OPTIONS</a:t>
                      </a:r>
                    </a:p>
                  </a:txBody>
                  <a:tcPr/>
                </a:tc>
                <a:tc>
                  <a:txBody>
                    <a:bodyPr/>
                    <a:lstStyle/>
                    <a:p>
                      <a:endParaRPr lang="en-GB" dirty="0"/>
                    </a:p>
                  </a:txBody>
                  <a:tcPr/>
                </a:tc>
                <a:tc>
                  <a:txBody>
                    <a:bodyPr/>
                    <a:lstStyle/>
                    <a:p>
                      <a:r>
                        <a:rPr lang="en-GB" dirty="0"/>
                        <a:t>APPROAD ALT. [m]</a:t>
                      </a:r>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1291296567"/>
                  </a:ext>
                </a:extLst>
              </a:tr>
              <a:tr h="370840">
                <a:tc>
                  <a:txBody>
                    <a:bodyPr/>
                    <a:lstStyle/>
                    <a:p>
                      <a:r>
                        <a:rPr lang="en-GB" dirty="0"/>
                        <a:t>SPLINE WAYPOINT</a:t>
                      </a:r>
                    </a:p>
                  </a:txBody>
                  <a:tcPr/>
                </a:tc>
                <a:tc>
                  <a:txBody>
                    <a:bodyPr/>
                    <a:lstStyle/>
                    <a:p>
                      <a:r>
                        <a:rPr lang="en-GB" dirty="0"/>
                        <a:t>82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HOLD TIME [s]</a:t>
                      </a:r>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467006817"/>
                  </a:ext>
                </a:extLst>
              </a:tr>
            </a:tbl>
          </a:graphicData>
        </a:graphic>
      </p:graphicFrame>
      <p:sp>
        <p:nvSpPr>
          <p:cNvPr id="2" name="Footer Placeholder 1">
            <a:extLst>
              <a:ext uri="{FF2B5EF4-FFF2-40B4-BE49-F238E27FC236}">
                <a16:creationId xmlns:a16="http://schemas.microsoft.com/office/drawing/2014/main" id="{FB49DF7A-19D6-F31F-039A-FEF34CA071D9}"/>
              </a:ext>
            </a:extLst>
          </p:cNvPr>
          <p:cNvSpPr>
            <a:spLocks noGrp="1"/>
          </p:cNvSpPr>
          <p:nvPr>
            <p:ph type="ftr" sz="quarter" idx="11"/>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1D425D6-7138-CEA1-C28C-2DB081231D49}"/>
              </a:ext>
            </a:extLst>
          </p:cNvPr>
          <p:cNvSpPr>
            <a:spLocks noGrp="1"/>
          </p:cNvSpPr>
          <p:nvPr>
            <p:ph type="sldNum" sz="quarter" idx="12"/>
          </p:nvPr>
        </p:nvSpPr>
        <p:spPr/>
        <p:txBody>
          <a:bodyPr/>
          <a:lstStyle/>
          <a:p>
            <a:fld id="{2E2B7E6F-056E-48F3-A44D-88F1081AB091}" type="slidenum">
              <a:rPr lang="en-GB" smtClean="0"/>
              <a:pPr/>
              <a:t>14</a:t>
            </a:fld>
            <a:endParaRPr lang="en-GB" dirty="0"/>
          </a:p>
        </p:txBody>
      </p:sp>
    </p:spTree>
    <p:extLst>
      <p:ext uri="{BB962C8B-B14F-4D97-AF65-F5344CB8AC3E}">
        <p14:creationId xmlns:p14="http://schemas.microsoft.com/office/powerpoint/2010/main" val="2496999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857C-6894-8029-002F-59302EE978F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98DC8B6-AF60-C76F-FDA1-9F0070FCFAD9}"/>
              </a:ext>
            </a:extLst>
          </p:cNvPr>
          <p:cNvSpPr>
            <a:spLocks noGrp="1"/>
          </p:cNvSpPr>
          <p:nvPr>
            <p:ph type="title"/>
          </p:nvPr>
        </p:nvSpPr>
        <p:spPr/>
        <p:txBody>
          <a:bodyPr/>
          <a:lstStyle/>
          <a:p>
            <a:r>
              <a:rPr lang="en-GB" dirty="0"/>
              <a:t>Mission Action Commands</a:t>
            </a:r>
          </a:p>
        </p:txBody>
      </p:sp>
      <p:graphicFrame>
        <p:nvGraphicFramePr>
          <p:cNvPr id="11" name="Content Placeholder 10">
            <a:extLst>
              <a:ext uri="{FF2B5EF4-FFF2-40B4-BE49-F238E27FC236}">
                <a16:creationId xmlns:a16="http://schemas.microsoft.com/office/drawing/2014/main" id="{226A6E5A-4AE6-62E3-046D-F84057CFB371}"/>
              </a:ext>
            </a:extLst>
          </p:cNvPr>
          <p:cNvGraphicFramePr>
            <a:graphicFrameLocks noGrp="1"/>
          </p:cNvGraphicFramePr>
          <p:nvPr>
            <p:ph idx="1"/>
            <p:extLst>
              <p:ext uri="{D42A27DB-BD31-4B8C-83A1-F6EECF244321}">
                <p14:modId xmlns:p14="http://schemas.microsoft.com/office/powerpoint/2010/main" val="3128492132"/>
              </p:ext>
            </p:extLst>
          </p:nvPr>
        </p:nvGraphicFramePr>
        <p:xfrm>
          <a:off x="838200" y="1825625"/>
          <a:ext cx="10515598" cy="3571240"/>
        </p:xfrm>
        <a:graphic>
          <a:graphicData uri="http://schemas.openxmlformats.org/drawingml/2006/table">
            <a:tbl>
              <a:tblPr firstRow="1" bandRow="1">
                <a:tableStyleId>{5C22544A-7EE6-4342-B048-85BDC9FD1C3A}</a:tableStyleId>
              </a:tblPr>
              <a:tblGrid>
                <a:gridCol w="2205716">
                  <a:extLst>
                    <a:ext uri="{9D8B030D-6E8A-4147-A177-3AD203B41FA5}">
                      <a16:colId xmlns:a16="http://schemas.microsoft.com/office/drawing/2014/main" val="1975058334"/>
                    </a:ext>
                  </a:extLst>
                </a:gridCol>
                <a:gridCol w="504014">
                  <a:extLst>
                    <a:ext uri="{9D8B030D-6E8A-4147-A177-3AD203B41FA5}">
                      <a16:colId xmlns:a16="http://schemas.microsoft.com/office/drawing/2014/main" val="2475477141"/>
                    </a:ext>
                  </a:extLst>
                </a:gridCol>
                <a:gridCol w="1951467">
                  <a:extLst>
                    <a:ext uri="{9D8B030D-6E8A-4147-A177-3AD203B41FA5}">
                      <a16:colId xmlns:a16="http://schemas.microsoft.com/office/drawing/2014/main" val="1698905008"/>
                    </a:ext>
                  </a:extLst>
                </a:gridCol>
                <a:gridCol w="1951467">
                  <a:extLst>
                    <a:ext uri="{9D8B030D-6E8A-4147-A177-3AD203B41FA5}">
                      <a16:colId xmlns:a16="http://schemas.microsoft.com/office/drawing/2014/main" val="1516553089"/>
                    </a:ext>
                  </a:extLst>
                </a:gridCol>
                <a:gridCol w="1951467">
                  <a:extLst>
                    <a:ext uri="{9D8B030D-6E8A-4147-A177-3AD203B41FA5}">
                      <a16:colId xmlns:a16="http://schemas.microsoft.com/office/drawing/2014/main" val="3268887150"/>
                    </a:ext>
                  </a:extLst>
                </a:gridCol>
                <a:gridCol w="1951467">
                  <a:extLst>
                    <a:ext uri="{9D8B030D-6E8A-4147-A177-3AD203B41FA5}">
                      <a16:colId xmlns:a16="http://schemas.microsoft.com/office/drawing/2014/main" val="1622069944"/>
                    </a:ext>
                  </a:extLst>
                </a:gridCol>
              </a:tblGrid>
              <a:tr h="370840">
                <a:tc>
                  <a:txBody>
                    <a:bodyPr/>
                    <a:lstStyle/>
                    <a:p>
                      <a:r>
                        <a:rPr lang="en-GB" dirty="0"/>
                        <a:t>Command</a:t>
                      </a:r>
                    </a:p>
                  </a:txBody>
                  <a:tcPr/>
                </a:tc>
                <a:tc>
                  <a:txBody>
                    <a:bodyPr/>
                    <a:lstStyle/>
                    <a:p>
                      <a:r>
                        <a:rPr lang="en-GB" dirty="0"/>
                        <a:t>ID</a:t>
                      </a:r>
                    </a:p>
                  </a:txBody>
                  <a:tcPr/>
                </a:tc>
                <a:tc>
                  <a:txBody>
                    <a:bodyPr/>
                    <a:lstStyle/>
                    <a:p>
                      <a:r>
                        <a:rPr lang="en-GB" dirty="0"/>
                        <a:t>PARAM 1</a:t>
                      </a:r>
                    </a:p>
                  </a:txBody>
                  <a:tcPr/>
                </a:tc>
                <a:tc>
                  <a:txBody>
                    <a:bodyPr/>
                    <a:lstStyle/>
                    <a:p>
                      <a:r>
                        <a:rPr lang="en-GB" dirty="0"/>
                        <a:t>PARAM 2</a:t>
                      </a:r>
                    </a:p>
                  </a:txBody>
                  <a:tcPr/>
                </a:tc>
                <a:tc>
                  <a:txBody>
                    <a:bodyPr/>
                    <a:lstStyle/>
                    <a:p>
                      <a:r>
                        <a:rPr lang="en-GB" dirty="0"/>
                        <a:t>PARAM 3</a:t>
                      </a:r>
                    </a:p>
                  </a:txBody>
                  <a:tcPr/>
                </a:tc>
                <a:tc>
                  <a:txBody>
                    <a:bodyPr/>
                    <a:lstStyle/>
                    <a:p>
                      <a:r>
                        <a:rPr lang="en-GB" dirty="0"/>
                        <a:t>PARAM 4</a:t>
                      </a:r>
                    </a:p>
                  </a:txBody>
                  <a:tcPr/>
                </a:tc>
                <a:extLst>
                  <a:ext uri="{0D108BD9-81ED-4DB2-BD59-A6C34878D82A}">
                    <a16:rowId xmlns:a16="http://schemas.microsoft.com/office/drawing/2014/main" val="1463249638"/>
                  </a:ext>
                </a:extLst>
              </a:tr>
              <a:tr h="370840">
                <a:tc>
                  <a:txBody>
                    <a:bodyPr/>
                    <a:lstStyle/>
                    <a:p>
                      <a:r>
                        <a:rPr lang="en-GB" dirty="0"/>
                        <a:t>SET MODE</a:t>
                      </a:r>
                    </a:p>
                  </a:txBody>
                  <a:tcPr/>
                </a:tc>
                <a:tc>
                  <a:txBody>
                    <a:bodyPr/>
                    <a:lstStyle/>
                    <a:p>
                      <a:r>
                        <a:rPr lang="en-GB" dirty="0"/>
                        <a:t>176</a:t>
                      </a:r>
                    </a:p>
                  </a:txBody>
                  <a:tcPr/>
                </a:tc>
                <a:tc>
                  <a:txBody>
                    <a:bodyPr/>
                    <a:lstStyle/>
                    <a:p>
                      <a:r>
                        <a:rPr lang="en-GB" dirty="0"/>
                        <a:t>MODE</a:t>
                      </a:r>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753250343"/>
                  </a:ext>
                </a:extLst>
              </a:tr>
              <a:tr h="370840">
                <a:tc>
                  <a:txBody>
                    <a:bodyPr/>
                    <a:lstStyle/>
                    <a:p>
                      <a:r>
                        <a:rPr lang="en-GB" dirty="0"/>
                        <a:t>CHANGE SPEED</a:t>
                      </a:r>
                    </a:p>
                  </a:txBody>
                  <a:tcPr/>
                </a:tc>
                <a:tc>
                  <a:txBody>
                    <a:bodyPr/>
                    <a:lstStyle/>
                    <a:p>
                      <a:r>
                        <a:rPr lang="en-GB" dirty="0"/>
                        <a:t>178</a:t>
                      </a:r>
                    </a:p>
                  </a:txBody>
                  <a:tcPr/>
                </a:tc>
                <a:tc>
                  <a:txBody>
                    <a:bodyPr/>
                    <a:lstStyle/>
                    <a:p>
                      <a:r>
                        <a:rPr lang="en-GB" dirty="0"/>
                        <a:t>SPEED TYPE</a:t>
                      </a:r>
                    </a:p>
                  </a:txBody>
                  <a:tcPr/>
                </a:tc>
                <a:tc>
                  <a:txBody>
                    <a:bodyPr/>
                    <a:lstStyle/>
                    <a:p>
                      <a:r>
                        <a:rPr lang="en-GB" dirty="0"/>
                        <a:t>SPEED</a:t>
                      </a:r>
                    </a:p>
                  </a:txBody>
                  <a:tcPr/>
                </a:tc>
                <a:tc>
                  <a:txBody>
                    <a:bodyPr/>
                    <a:lstStyle/>
                    <a:p>
                      <a:r>
                        <a:rPr lang="en-GB" dirty="0"/>
                        <a:t>SPEED [m/s]</a:t>
                      </a:r>
                    </a:p>
                  </a:txBody>
                  <a:tcPr/>
                </a:tc>
                <a:tc>
                  <a:txBody>
                    <a:bodyPr/>
                    <a:lstStyle/>
                    <a:p>
                      <a:endParaRPr lang="en-GB" dirty="0"/>
                    </a:p>
                  </a:txBody>
                  <a:tcPr/>
                </a:tc>
                <a:extLst>
                  <a:ext uri="{0D108BD9-81ED-4DB2-BD59-A6C34878D82A}">
                    <a16:rowId xmlns:a16="http://schemas.microsoft.com/office/drawing/2014/main" val="3496014464"/>
                  </a:ext>
                </a:extLst>
              </a:tr>
              <a:tr h="370840">
                <a:tc>
                  <a:txBody>
                    <a:bodyPr/>
                    <a:lstStyle/>
                    <a:p>
                      <a:r>
                        <a:rPr lang="en-GB"/>
                        <a:t>MOUNT CONTROL*</a:t>
                      </a:r>
                      <a:endParaRPr lang="en-GB" dirty="0"/>
                    </a:p>
                  </a:txBody>
                  <a:tcPr/>
                </a:tc>
                <a:tc>
                  <a:txBody>
                    <a:bodyPr/>
                    <a:lstStyle/>
                    <a:p>
                      <a:r>
                        <a:rPr lang="en-GB" dirty="0"/>
                        <a:t>205</a:t>
                      </a:r>
                    </a:p>
                  </a:txBody>
                  <a:tcPr/>
                </a:tc>
                <a:tc>
                  <a:txBody>
                    <a:bodyPr/>
                    <a:lstStyle/>
                    <a:p>
                      <a:r>
                        <a:rPr lang="en-GB" dirty="0"/>
                        <a:t>PITCH [</a:t>
                      </a:r>
                      <a:r>
                        <a:rPr lang="en-GB" dirty="0" err="1"/>
                        <a:t>deg</a:t>
                      </a:r>
                      <a:r>
                        <a:rPr lang="en-GB" dirty="0"/>
                        <a:t>]</a:t>
                      </a:r>
                    </a:p>
                  </a:txBody>
                  <a:tcPr/>
                </a:tc>
                <a:tc>
                  <a:txBody>
                    <a:bodyPr/>
                    <a:lstStyle/>
                    <a:p>
                      <a:r>
                        <a:rPr lang="en-GB" dirty="0"/>
                        <a:t>ROLL [</a:t>
                      </a:r>
                      <a:r>
                        <a:rPr lang="en-GB" dirty="0" err="1"/>
                        <a:t>deg</a:t>
                      </a:r>
                      <a:r>
                        <a:rPr lang="en-GB" dirty="0"/>
                        <a:t>]</a:t>
                      </a:r>
                    </a:p>
                  </a:txBody>
                  <a:tcPr/>
                </a:tc>
                <a:tc>
                  <a:txBody>
                    <a:bodyPr/>
                    <a:lstStyle/>
                    <a:p>
                      <a:r>
                        <a:rPr lang="en-GB" dirty="0"/>
                        <a:t>YAW [</a:t>
                      </a:r>
                      <a:r>
                        <a:rPr lang="en-GB" dirty="0" err="1"/>
                        <a:t>deg</a:t>
                      </a:r>
                      <a:r>
                        <a:rPr lang="en-GB" dirty="0"/>
                        <a:t>]</a:t>
                      </a:r>
                    </a:p>
                  </a:txBody>
                  <a:tcPr/>
                </a:tc>
                <a:tc>
                  <a:txBody>
                    <a:bodyPr/>
                    <a:lstStyle/>
                    <a:p>
                      <a:r>
                        <a:rPr lang="en-GB" dirty="0"/>
                        <a:t>ALTITUDE [m]</a:t>
                      </a:r>
                    </a:p>
                  </a:txBody>
                  <a:tcPr/>
                </a:tc>
                <a:extLst>
                  <a:ext uri="{0D108BD9-81ED-4DB2-BD59-A6C34878D82A}">
                    <a16:rowId xmlns:a16="http://schemas.microsoft.com/office/drawing/2014/main" val="1230332521"/>
                  </a:ext>
                </a:extLst>
              </a:tr>
              <a:tr h="370840">
                <a:tc>
                  <a:txBody>
                    <a:bodyPr/>
                    <a:lstStyle/>
                    <a:p>
                      <a:r>
                        <a:rPr lang="en-GB" dirty="0"/>
                        <a:t>PAYLOAD PLACE</a:t>
                      </a:r>
                    </a:p>
                  </a:txBody>
                  <a:tcPr/>
                </a:tc>
                <a:tc>
                  <a:txBody>
                    <a:bodyPr/>
                    <a:lstStyle/>
                    <a:p>
                      <a:r>
                        <a:rPr lang="en-GB" dirty="0"/>
                        <a:t>94</a:t>
                      </a:r>
                    </a:p>
                  </a:txBody>
                  <a:tcPr/>
                </a:tc>
                <a:tc>
                  <a:txBody>
                    <a:bodyPr/>
                    <a:lstStyle/>
                    <a:p>
                      <a:r>
                        <a:rPr lang="en-GB" dirty="0"/>
                        <a:t>MAX DESCENT [m]</a:t>
                      </a:r>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476095468"/>
                  </a:ext>
                </a:extLst>
              </a:tr>
              <a:tr h="370840">
                <a:tc>
                  <a:txBody>
                    <a:bodyPr/>
                    <a:lstStyle/>
                    <a:p>
                      <a:r>
                        <a:rPr lang="en-GB" dirty="0"/>
                        <a:t>DO JUMP</a:t>
                      </a:r>
                    </a:p>
                  </a:txBody>
                  <a:tcPr/>
                </a:tc>
                <a:tc>
                  <a:txBody>
                    <a:bodyPr/>
                    <a:lstStyle/>
                    <a:p>
                      <a:r>
                        <a:rPr lang="en-GB" dirty="0"/>
                        <a:t>177</a:t>
                      </a:r>
                    </a:p>
                  </a:txBody>
                  <a:tcPr/>
                </a:tc>
                <a:tc>
                  <a:txBody>
                    <a:bodyPr/>
                    <a:lstStyle/>
                    <a:p>
                      <a:r>
                        <a:rPr lang="en-GB" dirty="0"/>
                        <a:t>WAYPOINT NUM.</a:t>
                      </a:r>
                    </a:p>
                  </a:txBody>
                  <a:tcPr/>
                </a:tc>
                <a:tc>
                  <a:txBody>
                    <a:bodyPr/>
                    <a:lstStyle/>
                    <a:p>
                      <a:r>
                        <a:rPr lang="en-GB" dirty="0"/>
                        <a:t>REPEATS</a:t>
                      </a:r>
                    </a:p>
                  </a:txBody>
                  <a:tcPr/>
                </a:tc>
                <a:tc>
                  <a:txBody>
                    <a:bodyPr/>
                    <a:lstStyle/>
                    <a:p>
                      <a:endParaRPr lang="en-GB" dirty="0"/>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3679950797"/>
                  </a:ext>
                </a:extLst>
              </a:tr>
            </a:tbl>
          </a:graphicData>
        </a:graphic>
      </p:graphicFrame>
      <p:sp>
        <p:nvSpPr>
          <p:cNvPr id="2" name="Footer Placeholder 1">
            <a:extLst>
              <a:ext uri="{FF2B5EF4-FFF2-40B4-BE49-F238E27FC236}">
                <a16:creationId xmlns:a16="http://schemas.microsoft.com/office/drawing/2014/main" id="{951AD585-AE72-A8D9-5AAB-95863756668E}"/>
              </a:ext>
            </a:extLst>
          </p:cNvPr>
          <p:cNvSpPr>
            <a:spLocks noGrp="1"/>
          </p:cNvSpPr>
          <p:nvPr>
            <p:ph type="ftr" sz="quarter" idx="11"/>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82834B69-4CE8-CFBF-BD38-C022853E7C95}"/>
              </a:ext>
            </a:extLst>
          </p:cNvPr>
          <p:cNvSpPr>
            <a:spLocks noGrp="1"/>
          </p:cNvSpPr>
          <p:nvPr>
            <p:ph type="sldNum" sz="quarter" idx="12"/>
          </p:nvPr>
        </p:nvSpPr>
        <p:spPr/>
        <p:txBody>
          <a:bodyPr/>
          <a:lstStyle/>
          <a:p>
            <a:fld id="{2E2B7E6F-056E-48F3-A44D-88F1081AB091}" type="slidenum">
              <a:rPr lang="en-GB" smtClean="0"/>
              <a:pPr/>
              <a:t>15</a:t>
            </a:fld>
            <a:endParaRPr lang="en-GB" dirty="0"/>
          </a:p>
        </p:txBody>
      </p:sp>
    </p:spTree>
    <p:extLst>
      <p:ext uri="{BB962C8B-B14F-4D97-AF65-F5344CB8AC3E}">
        <p14:creationId xmlns:p14="http://schemas.microsoft.com/office/powerpoint/2010/main" val="530453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6AACA-771E-D8D4-E078-1A7C901E6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3FF86-0709-B372-B9AE-8BCA917CDA07}"/>
              </a:ext>
            </a:extLst>
          </p:cNvPr>
          <p:cNvSpPr>
            <a:spLocks noGrp="1"/>
          </p:cNvSpPr>
          <p:nvPr>
            <p:ph type="title"/>
          </p:nvPr>
        </p:nvSpPr>
        <p:spPr/>
        <p:txBody>
          <a:bodyPr/>
          <a:lstStyle/>
          <a:p>
            <a:r>
              <a:rPr lang="en-GB" dirty="0"/>
              <a:t>Mission Planner Tasks</a:t>
            </a:r>
          </a:p>
        </p:txBody>
      </p:sp>
      <p:sp>
        <p:nvSpPr>
          <p:cNvPr id="4" name="Content Placeholder 3">
            <a:extLst>
              <a:ext uri="{FF2B5EF4-FFF2-40B4-BE49-F238E27FC236}">
                <a16:creationId xmlns:a16="http://schemas.microsoft.com/office/drawing/2014/main" id="{A917108A-E794-CEA5-D1C0-FE236CDC440C}"/>
              </a:ext>
            </a:extLst>
          </p:cNvPr>
          <p:cNvSpPr>
            <a:spLocks noGrp="1"/>
          </p:cNvSpPr>
          <p:nvPr>
            <p:ph idx="1"/>
          </p:nvPr>
        </p:nvSpPr>
        <p:spPr/>
        <p:txBody>
          <a:bodyPr/>
          <a:lstStyle/>
          <a:p>
            <a:r>
              <a:rPr lang="en-GB" dirty="0"/>
              <a:t>Task 1 – SITL Experimentation: </a:t>
            </a:r>
          </a:p>
          <a:p>
            <a:pPr lvl="1"/>
            <a:r>
              <a:rPr lang="en-GB" dirty="0"/>
              <a:t>Using the SITL simulation. Load a plane.</a:t>
            </a:r>
          </a:p>
          <a:p>
            <a:pPr lvl="1"/>
            <a:r>
              <a:rPr lang="en-GB" dirty="0"/>
              <a:t>Set the plane’s Mode to TAKEOFF and then arm the vehicle.</a:t>
            </a:r>
          </a:p>
          <a:p>
            <a:pPr lvl="1"/>
            <a:r>
              <a:rPr lang="en-GB" dirty="0"/>
              <a:t>Experiment with enabling and disabling the aileron servo – how does the vehicle behave?</a:t>
            </a:r>
          </a:p>
          <a:p>
            <a:pPr lvl="1"/>
            <a:r>
              <a:rPr lang="en-GB" dirty="0"/>
              <a:t>Can you disable the rudder as well, but this time using the parameter list?</a:t>
            </a:r>
          </a:p>
        </p:txBody>
      </p:sp>
      <p:sp>
        <p:nvSpPr>
          <p:cNvPr id="7" name="Footer Placeholder 6">
            <a:extLst>
              <a:ext uri="{FF2B5EF4-FFF2-40B4-BE49-F238E27FC236}">
                <a16:creationId xmlns:a16="http://schemas.microsoft.com/office/drawing/2014/main" id="{F74A4C95-EBF6-568C-DF75-A23B56F65DA9}"/>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04869DF5-D418-A616-76C3-540019B88288}"/>
              </a:ext>
            </a:extLst>
          </p:cNvPr>
          <p:cNvSpPr>
            <a:spLocks noGrp="1"/>
          </p:cNvSpPr>
          <p:nvPr>
            <p:ph type="sldNum" sz="quarter" idx="12"/>
          </p:nvPr>
        </p:nvSpPr>
        <p:spPr/>
        <p:txBody>
          <a:bodyPr/>
          <a:lstStyle/>
          <a:p>
            <a:fld id="{2E2B7E6F-056E-48F3-A44D-88F1081AB091}" type="slidenum">
              <a:rPr lang="en-GB" smtClean="0"/>
              <a:pPr/>
              <a:t>16</a:t>
            </a:fld>
            <a:endParaRPr lang="en-GB" dirty="0"/>
          </a:p>
        </p:txBody>
      </p:sp>
    </p:spTree>
    <p:extLst>
      <p:ext uri="{BB962C8B-B14F-4D97-AF65-F5344CB8AC3E}">
        <p14:creationId xmlns:p14="http://schemas.microsoft.com/office/powerpoint/2010/main" val="4246828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A3864-9BC0-0B45-4551-5064AB02E287}"/>
              </a:ext>
            </a:extLst>
          </p:cNvPr>
          <p:cNvSpPr>
            <a:spLocks noGrp="1"/>
          </p:cNvSpPr>
          <p:nvPr>
            <p:ph type="title"/>
          </p:nvPr>
        </p:nvSpPr>
        <p:spPr/>
        <p:txBody>
          <a:bodyPr/>
          <a:lstStyle/>
          <a:p>
            <a:r>
              <a:rPr lang="en-GB" dirty="0"/>
              <a:t>Mission Planner Tasks</a:t>
            </a:r>
          </a:p>
        </p:txBody>
      </p:sp>
      <p:sp>
        <p:nvSpPr>
          <p:cNvPr id="4" name="Content Placeholder 3">
            <a:extLst>
              <a:ext uri="{FF2B5EF4-FFF2-40B4-BE49-F238E27FC236}">
                <a16:creationId xmlns:a16="http://schemas.microsoft.com/office/drawing/2014/main" id="{FF6C5EE3-D2C9-B604-4771-7F35B92D8ED1}"/>
              </a:ext>
            </a:extLst>
          </p:cNvPr>
          <p:cNvSpPr>
            <a:spLocks noGrp="1"/>
          </p:cNvSpPr>
          <p:nvPr>
            <p:ph idx="1"/>
          </p:nvPr>
        </p:nvSpPr>
        <p:spPr/>
        <p:txBody>
          <a:bodyPr/>
          <a:lstStyle/>
          <a:p>
            <a:r>
              <a:rPr lang="en-GB" dirty="0"/>
              <a:t>Task 2 – Waypoint Mission Planning: </a:t>
            </a:r>
          </a:p>
          <a:p>
            <a:pPr lvl="1"/>
            <a:r>
              <a:rPr lang="en-GB" dirty="0"/>
              <a:t>Using the SITL you already have running, plan a mission which includes Take-off and Landing from the same location, and at least 4 standard waypoints.</a:t>
            </a:r>
          </a:p>
          <a:p>
            <a:pPr lvl="1"/>
            <a:r>
              <a:rPr lang="en-GB" dirty="0"/>
              <a:t>You should take-off to 40m, and then ascend to 120m by the final waypoint.</a:t>
            </a:r>
          </a:p>
          <a:p>
            <a:pPr lvl="1"/>
            <a:r>
              <a:rPr lang="en-GB" dirty="0"/>
              <a:t>Consider how you will make the aircraft descend and reach the landing point as accurately as possible</a:t>
            </a:r>
          </a:p>
        </p:txBody>
      </p:sp>
      <p:sp>
        <p:nvSpPr>
          <p:cNvPr id="7" name="Footer Placeholder 6">
            <a:extLst>
              <a:ext uri="{FF2B5EF4-FFF2-40B4-BE49-F238E27FC236}">
                <a16:creationId xmlns:a16="http://schemas.microsoft.com/office/drawing/2014/main" id="{CF2C572A-7B98-620E-F6A5-E8F1173E67DC}"/>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79637C5F-7C5E-4060-41A3-A894F994190F}"/>
              </a:ext>
            </a:extLst>
          </p:cNvPr>
          <p:cNvSpPr>
            <a:spLocks noGrp="1"/>
          </p:cNvSpPr>
          <p:nvPr>
            <p:ph type="sldNum" sz="quarter" idx="12"/>
          </p:nvPr>
        </p:nvSpPr>
        <p:spPr/>
        <p:txBody>
          <a:bodyPr/>
          <a:lstStyle/>
          <a:p>
            <a:fld id="{2E2B7E6F-056E-48F3-A44D-88F1081AB091}" type="slidenum">
              <a:rPr lang="en-GB" smtClean="0"/>
              <a:pPr/>
              <a:t>17</a:t>
            </a:fld>
            <a:endParaRPr lang="en-GB" dirty="0"/>
          </a:p>
        </p:txBody>
      </p:sp>
    </p:spTree>
    <p:extLst>
      <p:ext uri="{BB962C8B-B14F-4D97-AF65-F5344CB8AC3E}">
        <p14:creationId xmlns:p14="http://schemas.microsoft.com/office/powerpoint/2010/main" val="1472555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18BA6-B5E2-6C3D-7817-2A70244B3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4FD56-FD55-449A-85E4-74ECDD8E72E4}"/>
              </a:ext>
            </a:extLst>
          </p:cNvPr>
          <p:cNvSpPr>
            <a:spLocks noGrp="1"/>
          </p:cNvSpPr>
          <p:nvPr>
            <p:ph type="title"/>
          </p:nvPr>
        </p:nvSpPr>
        <p:spPr/>
        <p:txBody>
          <a:bodyPr/>
          <a:lstStyle/>
          <a:p>
            <a:r>
              <a:rPr lang="en-GB" dirty="0"/>
              <a:t>Mission Planner Tasks</a:t>
            </a:r>
          </a:p>
        </p:txBody>
      </p:sp>
      <p:sp>
        <p:nvSpPr>
          <p:cNvPr id="4" name="Content Placeholder 3">
            <a:extLst>
              <a:ext uri="{FF2B5EF4-FFF2-40B4-BE49-F238E27FC236}">
                <a16:creationId xmlns:a16="http://schemas.microsoft.com/office/drawing/2014/main" id="{ABFF643A-DC7D-AB0F-B9C5-85B26D2473A2}"/>
              </a:ext>
            </a:extLst>
          </p:cNvPr>
          <p:cNvSpPr>
            <a:spLocks noGrp="1"/>
          </p:cNvSpPr>
          <p:nvPr>
            <p:ph idx="1"/>
          </p:nvPr>
        </p:nvSpPr>
        <p:spPr/>
        <p:txBody>
          <a:bodyPr/>
          <a:lstStyle/>
          <a:p>
            <a:r>
              <a:rPr lang="en-GB" dirty="0"/>
              <a:t>Task 3 – Weather effects</a:t>
            </a:r>
          </a:p>
          <a:p>
            <a:pPr lvl="1"/>
            <a:r>
              <a:rPr lang="en-GB" dirty="0"/>
              <a:t>Using the SITL you already have running have the plane </a:t>
            </a:r>
            <a:r>
              <a:rPr lang="en-GB" dirty="0" err="1"/>
              <a:t>takeoff</a:t>
            </a:r>
            <a:r>
              <a:rPr lang="en-GB" dirty="0"/>
              <a:t> and loiter at 100m.</a:t>
            </a:r>
          </a:p>
          <a:p>
            <a:pPr lvl="1"/>
            <a:r>
              <a:rPr lang="en-GB" dirty="0"/>
              <a:t>Now set these two parameters in mission planner:</a:t>
            </a:r>
          </a:p>
          <a:p>
            <a:pPr lvl="2"/>
            <a:r>
              <a:rPr lang="en-GB" dirty="0"/>
              <a:t>SIM_WIND_DIR = 60</a:t>
            </a:r>
          </a:p>
          <a:p>
            <a:pPr lvl="2"/>
            <a:r>
              <a:rPr lang="en-GB" dirty="0"/>
              <a:t>SIM_WIND_SPD = 7.5</a:t>
            </a:r>
          </a:p>
          <a:p>
            <a:pPr lvl="1"/>
            <a:r>
              <a:rPr lang="en-GB" dirty="0"/>
              <a:t>What do you notice about the loiter circle?</a:t>
            </a:r>
          </a:p>
          <a:p>
            <a:pPr lvl="1"/>
            <a:r>
              <a:rPr lang="en-GB" dirty="0"/>
              <a:t>Now change SIM_WIND_TURB to 3</a:t>
            </a:r>
          </a:p>
          <a:p>
            <a:pPr lvl="1"/>
            <a:r>
              <a:rPr lang="en-GB" dirty="0"/>
              <a:t>You should see that the “neat” loiter circle now varies a lot more.</a:t>
            </a:r>
          </a:p>
          <a:p>
            <a:pPr lvl="1"/>
            <a:r>
              <a:rPr lang="en-GB" dirty="0"/>
              <a:t>Run the same mission you produced for task 2.</a:t>
            </a:r>
          </a:p>
          <a:p>
            <a:pPr lvl="1"/>
            <a:r>
              <a:rPr lang="en-GB" dirty="0"/>
              <a:t>Reset these parameters to:</a:t>
            </a:r>
          </a:p>
          <a:p>
            <a:pPr lvl="2"/>
            <a:r>
              <a:rPr lang="en-GB" dirty="0"/>
              <a:t>SIM_WIND_DIR = 180</a:t>
            </a:r>
          </a:p>
          <a:p>
            <a:pPr lvl="2"/>
            <a:r>
              <a:rPr lang="en-GB" dirty="0"/>
              <a:t>SIM_WIND_SPD = 0</a:t>
            </a:r>
          </a:p>
          <a:p>
            <a:pPr lvl="2"/>
            <a:r>
              <a:rPr lang="en-GB" dirty="0"/>
              <a:t>SIM_WIND_TURB = 0</a:t>
            </a:r>
          </a:p>
        </p:txBody>
      </p:sp>
      <p:sp>
        <p:nvSpPr>
          <p:cNvPr id="7" name="Footer Placeholder 6">
            <a:extLst>
              <a:ext uri="{FF2B5EF4-FFF2-40B4-BE49-F238E27FC236}">
                <a16:creationId xmlns:a16="http://schemas.microsoft.com/office/drawing/2014/main" id="{E10CB2E4-EF88-8207-5C7C-EA2E9FEA0C74}"/>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C9B059FB-5663-3557-B3F3-B01B5D5D6368}"/>
              </a:ext>
            </a:extLst>
          </p:cNvPr>
          <p:cNvSpPr>
            <a:spLocks noGrp="1"/>
          </p:cNvSpPr>
          <p:nvPr>
            <p:ph type="sldNum" sz="quarter" idx="12"/>
          </p:nvPr>
        </p:nvSpPr>
        <p:spPr/>
        <p:txBody>
          <a:bodyPr/>
          <a:lstStyle/>
          <a:p>
            <a:fld id="{2E2B7E6F-056E-48F3-A44D-88F1081AB091}" type="slidenum">
              <a:rPr lang="en-GB" smtClean="0"/>
              <a:pPr/>
              <a:t>18</a:t>
            </a:fld>
            <a:endParaRPr lang="en-GB" dirty="0"/>
          </a:p>
        </p:txBody>
      </p:sp>
    </p:spTree>
    <p:extLst>
      <p:ext uri="{BB962C8B-B14F-4D97-AF65-F5344CB8AC3E}">
        <p14:creationId xmlns:p14="http://schemas.microsoft.com/office/powerpoint/2010/main" val="83213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C9B27-664A-3AF1-BF6A-57B6E686B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8555A-E1CE-AF96-EEE8-E70F5A6AC942}"/>
              </a:ext>
            </a:extLst>
          </p:cNvPr>
          <p:cNvSpPr>
            <a:spLocks noGrp="1"/>
          </p:cNvSpPr>
          <p:nvPr>
            <p:ph type="title"/>
          </p:nvPr>
        </p:nvSpPr>
        <p:spPr/>
        <p:txBody>
          <a:bodyPr/>
          <a:lstStyle/>
          <a:p>
            <a:r>
              <a:rPr lang="en-GB" dirty="0"/>
              <a:t>Mission Planner Tasks</a:t>
            </a:r>
          </a:p>
        </p:txBody>
      </p:sp>
      <p:sp>
        <p:nvSpPr>
          <p:cNvPr id="4" name="Content Placeholder 3">
            <a:extLst>
              <a:ext uri="{FF2B5EF4-FFF2-40B4-BE49-F238E27FC236}">
                <a16:creationId xmlns:a16="http://schemas.microsoft.com/office/drawing/2014/main" id="{39018704-CF08-871B-F07D-F5B9957CA8A3}"/>
              </a:ext>
            </a:extLst>
          </p:cNvPr>
          <p:cNvSpPr>
            <a:spLocks noGrp="1"/>
          </p:cNvSpPr>
          <p:nvPr>
            <p:ph idx="1"/>
          </p:nvPr>
        </p:nvSpPr>
        <p:spPr/>
        <p:txBody>
          <a:bodyPr/>
          <a:lstStyle/>
          <a:p>
            <a:r>
              <a:rPr lang="en-GB" dirty="0"/>
              <a:t>Task 4 – Sensor Failures</a:t>
            </a:r>
          </a:p>
          <a:p>
            <a:pPr lvl="1"/>
            <a:r>
              <a:rPr lang="en-GB" dirty="0"/>
              <a:t>Restart the Plane SITL simulation.</a:t>
            </a:r>
          </a:p>
          <a:p>
            <a:pPr lvl="1"/>
            <a:r>
              <a:rPr lang="en-GB" dirty="0"/>
              <a:t>Have the plane </a:t>
            </a:r>
            <a:r>
              <a:rPr lang="en-GB" dirty="0" err="1"/>
              <a:t>takeoff</a:t>
            </a:r>
            <a:r>
              <a:rPr lang="en-GB" dirty="0"/>
              <a:t> to 100m again.</a:t>
            </a:r>
          </a:p>
          <a:p>
            <a:pPr lvl="1"/>
            <a:r>
              <a:rPr lang="en-GB" dirty="0"/>
              <a:t>Now Set:</a:t>
            </a:r>
          </a:p>
          <a:p>
            <a:pPr lvl="2"/>
            <a:r>
              <a:rPr lang="en-GB" dirty="0"/>
              <a:t>SIM_GPS_DISABLE = 1</a:t>
            </a:r>
          </a:p>
          <a:p>
            <a:pPr lvl="1"/>
            <a:r>
              <a:rPr lang="en-GB" dirty="0"/>
              <a:t>What happens?</a:t>
            </a:r>
          </a:p>
          <a:p>
            <a:pPr lvl="1"/>
            <a:r>
              <a:rPr lang="en-GB" dirty="0"/>
              <a:t>Next:</a:t>
            </a:r>
          </a:p>
          <a:p>
            <a:pPr lvl="2"/>
            <a:r>
              <a:rPr lang="en-GB" dirty="0"/>
              <a:t>SIM_GPS_DISABLE = 0</a:t>
            </a:r>
          </a:p>
          <a:p>
            <a:pPr lvl="2"/>
            <a:r>
              <a:rPr lang="en-GB" dirty="0"/>
              <a:t>SIM_RC_FAIL = 1</a:t>
            </a:r>
          </a:p>
        </p:txBody>
      </p:sp>
      <p:sp>
        <p:nvSpPr>
          <p:cNvPr id="7" name="Footer Placeholder 6">
            <a:extLst>
              <a:ext uri="{FF2B5EF4-FFF2-40B4-BE49-F238E27FC236}">
                <a16:creationId xmlns:a16="http://schemas.microsoft.com/office/drawing/2014/main" id="{A5923E38-5763-881C-2E5E-2DE1ABFC3AB0}"/>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4A5AE059-6050-8714-147C-3809F7139472}"/>
              </a:ext>
            </a:extLst>
          </p:cNvPr>
          <p:cNvSpPr>
            <a:spLocks noGrp="1"/>
          </p:cNvSpPr>
          <p:nvPr>
            <p:ph type="sldNum" sz="quarter" idx="12"/>
          </p:nvPr>
        </p:nvSpPr>
        <p:spPr/>
        <p:txBody>
          <a:bodyPr/>
          <a:lstStyle/>
          <a:p>
            <a:fld id="{2E2B7E6F-056E-48F3-A44D-88F1081AB091}" type="slidenum">
              <a:rPr lang="en-GB" smtClean="0"/>
              <a:pPr/>
              <a:t>19</a:t>
            </a:fld>
            <a:endParaRPr lang="en-GB" dirty="0"/>
          </a:p>
        </p:txBody>
      </p:sp>
    </p:spTree>
    <p:extLst>
      <p:ext uri="{BB962C8B-B14F-4D97-AF65-F5344CB8AC3E}">
        <p14:creationId xmlns:p14="http://schemas.microsoft.com/office/powerpoint/2010/main" val="165551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4B35-0FE1-6C48-7B98-CDF9131E4EAE}"/>
            </a:ext>
          </a:extLst>
        </p:cNvPr>
        <p:cNvGrpSpPr/>
        <p:nvPr/>
      </p:nvGrpSpPr>
      <p:grpSpPr>
        <a:xfrm>
          <a:off x="0" y="0"/>
          <a:ext cx="0" cy="0"/>
          <a:chOff x="0" y="0"/>
          <a:chExt cx="0" cy="0"/>
        </a:xfrm>
      </p:grpSpPr>
      <p:pic>
        <p:nvPicPr>
          <p:cNvPr id="13" name="Picture Placeholder 12" descr="A screenshot of a computer&#10;&#10;Description automatically generated">
            <a:extLst>
              <a:ext uri="{FF2B5EF4-FFF2-40B4-BE49-F238E27FC236}">
                <a16:creationId xmlns:a16="http://schemas.microsoft.com/office/drawing/2014/main" id="{6DCD7489-58E7-0FB1-FF06-F32F919EF184}"/>
              </a:ext>
            </a:extLst>
          </p:cNvPr>
          <p:cNvPicPr>
            <a:picLocks noGrp="1" noChangeAspect="1"/>
          </p:cNvPicPr>
          <p:nvPr>
            <p:ph type="pic" sz="quarter" idx="16"/>
          </p:nvPr>
        </p:nvPicPr>
        <p:blipFill>
          <a:blip r:embed="rId2"/>
          <a:srcRect l="41650" t="9353" r="2613" b="1912"/>
          <a:stretch/>
        </p:blipFill>
        <p:spPr>
          <a:xfrm>
            <a:off x="5723208" y="272576"/>
            <a:ext cx="6312848" cy="6312848"/>
          </a:xfrm>
        </p:spPr>
      </p:pic>
      <p:sp>
        <p:nvSpPr>
          <p:cNvPr id="9" name="Title 8">
            <a:extLst>
              <a:ext uri="{FF2B5EF4-FFF2-40B4-BE49-F238E27FC236}">
                <a16:creationId xmlns:a16="http://schemas.microsoft.com/office/drawing/2014/main" id="{FA060CA0-6E5B-AE27-8816-283A75C4FA17}"/>
              </a:ext>
            </a:extLst>
          </p:cNvPr>
          <p:cNvSpPr>
            <a:spLocks noGrp="1"/>
          </p:cNvSpPr>
          <p:nvPr>
            <p:ph type="title"/>
          </p:nvPr>
        </p:nvSpPr>
        <p:spPr>
          <a:xfrm>
            <a:off x="155944" y="3123952"/>
            <a:ext cx="4464893" cy="610096"/>
          </a:xfrm>
        </p:spPr>
        <p:txBody>
          <a:bodyPr>
            <a:normAutofit/>
          </a:bodyPr>
          <a:lstStyle/>
          <a:p>
            <a:r>
              <a:rPr lang="en-GB" sz="2800" dirty="0"/>
              <a:t>[Mission Planner Demo]</a:t>
            </a:r>
          </a:p>
        </p:txBody>
      </p:sp>
      <p:sp>
        <p:nvSpPr>
          <p:cNvPr id="2" name="Footer Placeholder 1">
            <a:extLst>
              <a:ext uri="{FF2B5EF4-FFF2-40B4-BE49-F238E27FC236}">
                <a16:creationId xmlns:a16="http://schemas.microsoft.com/office/drawing/2014/main" id="{5B73DF6B-EF4A-5951-EC18-4065BD826650}"/>
              </a:ext>
            </a:extLst>
          </p:cNvPr>
          <p:cNvSpPr>
            <a:spLocks noGrp="1"/>
          </p:cNvSpPr>
          <p:nvPr>
            <p:ph type="ftr" sz="quarter" idx="14"/>
          </p:nvPr>
        </p:nvSpPr>
        <p:spPr/>
        <p:txBody>
          <a:bodyPr/>
          <a:lstStyle/>
          <a:p>
            <a:r>
              <a:rPr lang="en-GB"/>
              <a:t>WildDrone.eu</a:t>
            </a:r>
            <a:endParaRPr lang="en-GB" dirty="0"/>
          </a:p>
        </p:txBody>
      </p:sp>
      <p:sp>
        <p:nvSpPr>
          <p:cNvPr id="3" name="Slide Number Placeholder 2">
            <a:extLst>
              <a:ext uri="{FF2B5EF4-FFF2-40B4-BE49-F238E27FC236}">
                <a16:creationId xmlns:a16="http://schemas.microsoft.com/office/drawing/2014/main" id="{D84885B7-A912-F6EC-7BF6-D67D8801C402}"/>
              </a:ext>
            </a:extLst>
          </p:cNvPr>
          <p:cNvSpPr>
            <a:spLocks noGrp="1"/>
          </p:cNvSpPr>
          <p:nvPr>
            <p:ph type="sldNum" sz="quarter" idx="15"/>
          </p:nvPr>
        </p:nvSpPr>
        <p:spPr/>
        <p:txBody>
          <a:bodyPr/>
          <a:lstStyle/>
          <a:p>
            <a:fld id="{2E2B7E6F-056E-48F3-A44D-88F1081AB091}" type="slidenum">
              <a:rPr lang="en-GB" smtClean="0"/>
              <a:pPr/>
              <a:t>2</a:t>
            </a:fld>
            <a:endParaRPr lang="en-GB" dirty="0"/>
          </a:p>
        </p:txBody>
      </p:sp>
    </p:spTree>
    <p:extLst>
      <p:ext uri="{BB962C8B-B14F-4D97-AF65-F5344CB8AC3E}">
        <p14:creationId xmlns:p14="http://schemas.microsoft.com/office/powerpoint/2010/main" val="4225776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05BC-4934-9EC7-9B71-99DEF7A93A70}"/>
              </a:ext>
            </a:extLst>
          </p:cNvPr>
          <p:cNvSpPr>
            <a:spLocks noGrp="1"/>
          </p:cNvSpPr>
          <p:nvPr>
            <p:ph type="title"/>
          </p:nvPr>
        </p:nvSpPr>
        <p:spPr/>
        <p:txBody>
          <a:bodyPr/>
          <a:lstStyle/>
          <a:p>
            <a:r>
              <a:rPr lang="en-GB" dirty="0"/>
              <a:t>Search Patterns – The Basics</a:t>
            </a:r>
          </a:p>
        </p:txBody>
      </p:sp>
      <p:sp>
        <p:nvSpPr>
          <p:cNvPr id="4" name="Footer Placeholder 3">
            <a:extLst>
              <a:ext uri="{FF2B5EF4-FFF2-40B4-BE49-F238E27FC236}">
                <a16:creationId xmlns:a16="http://schemas.microsoft.com/office/drawing/2014/main" id="{7154454D-C183-7F06-95CC-993A68227B50}"/>
              </a:ext>
            </a:extLst>
          </p:cNvPr>
          <p:cNvSpPr>
            <a:spLocks noGrp="1"/>
          </p:cNvSpPr>
          <p:nvPr>
            <p:ph type="ftr" sz="quarter" idx="11"/>
          </p:nvPr>
        </p:nvSpPr>
        <p:spPr/>
        <p:txBody>
          <a:bodyPr/>
          <a:lstStyle/>
          <a:p>
            <a:r>
              <a:rPr lang="en-GB"/>
              <a:t>WildDrone.eu</a:t>
            </a:r>
          </a:p>
        </p:txBody>
      </p:sp>
      <p:sp>
        <p:nvSpPr>
          <p:cNvPr id="5" name="Slide Number Placeholder 4">
            <a:extLst>
              <a:ext uri="{FF2B5EF4-FFF2-40B4-BE49-F238E27FC236}">
                <a16:creationId xmlns:a16="http://schemas.microsoft.com/office/drawing/2014/main" id="{AE555A19-F2A4-4B7D-CC4D-D00C7A73003B}"/>
              </a:ext>
            </a:extLst>
          </p:cNvPr>
          <p:cNvSpPr>
            <a:spLocks noGrp="1"/>
          </p:cNvSpPr>
          <p:nvPr>
            <p:ph type="sldNum" sz="quarter" idx="12"/>
          </p:nvPr>
        </p:nvSpPr>
        <p:spPr/>
        <p:txBody>
          <a:bodyPr/>
          <a:lstStyle/>
          <a:p>
            <a:fld id="{9DBEAE0D-6AFE-4B6A-819E-7383AFA636A8}" type="slidenum">
              <a:rPr lang="en-GB" smtClean="0"/>
              <a:t>20</a:t>
            </a:fld>
            <a:endParaRPr lang="en-GB"/>
          </a:p>
        </p:txBody>
      </p:sp>
      <p:sp>
        <p:nvSpPr>
          <p:cNvPr id="6" name="Rectangle 5">
            <a:extLst>
              <a:ext uri="{FF2B5EF4-FFF2-40B4-BE49-F238E27FC236}">
                <a16:creationId xmlns:a16="http://schemas.microsoft.com/office/drawing/2014/main" id="{B0C4CD36-03E8-D289-0240-EBB2F380715A}"/>
              </a:ext>
            </a:extLst>
          </p:cNvPr>
          <p:cNvSpPr/>
          <p:nvPr/>
        </p:nvSpPr>
        <p:spPr>
          <a:xfrm>
            <a:off x="983432"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126" name="Group 125">
            <a:extLst>
              <a:ext uri="{FF2B5EF4-FFF2-40B4-BE49-F238E27FC236}">
                <a16:creationId xmlns:a16="http://schemas.microsoft.com/office/drawing/2014/main" id="{E4659FF9-335F-713B-0117-C91009E17D0D}"/>
              </a:ext>
            </a:extLst>
          </p:cNvPr>
          <p:cNvGrpSpPr/>
          <p:nvPr/>
        </p:nvGrpSpPr>
        <p:grpSpPr>
          <a:xfrm>
            <a:off x="1124214" y="2135138"/>
            <a:ext cx="2739538" cy="2590006"/>
            <a:chOff x="1124214" y="2135138"/>
            <a:chExt cx="2739538" cy="2590006"/>
          </a:xfrm>
        </p:grpSpPr>
        <p:cxnSp>
          <p:nvCxnSpPr>
            <p:cNvPr id="86" name="Straight Connector 85">
              <a:extLst>
                <a:ext uri="{FF2B5EF4-FFF2-40B4-BE49-F238E27FC236}">
                  <a16:creationId xmlns:a16="http://schemas.microsoft.com/office/drawing/2014/main" id="{A8E842D9-C281-9C0E-BD54-C21CC62AB076}"/>
                </a:ext>
              </a:extLst>
            </p:cNvPr>
            <p:cNvCxnSpPr>
              <a:cxnSpLocks/>
            </p:cNvCxnSpPr>
            <p:nvPr/>
          </p:nvCxnSpPr>
          <p:spPr>
            <a:xfrm>
              <a:off x="1127448" y="472514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8FC34-8242-3BCD-B4B7-FA8FD4BD5E5C}"/>
                </a:ext>
              </a:extLst>
            </p:cNvPr>
            <p:cNvCxnSpPr>
              <a:cxnSpLocks/>
            </p:cNvCxnSpPr>
            <p:nvPr/>
          </p:nvCxnSpPr>
          <p:spPr>
            <a:xfrm>
              <a:off x="1127448" y="443711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0B22D7-E805-F61C-A4BE-F038C20D2954}"/>
                </a:ext>
              </a:extLst>
            </p:cNvPr>
            <p:cNvCxnSpPr>
              <a:cxnSpLocks/>
            </p:cNvCxnSpPr>
            <p:nvPr/>
          </p:nvCxnSpPr>
          <p:spPr>
            <a:xfrm>
              <a:off x="1127448" y="414908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9751DE9-DA2B-C373-EF87-8C48C5A6F787}"/>
                </a:ext>
              </a:extLst>
            </p:cNvPr>
            <p:cNvCxnSpPr>
              <a:cxnSpLocks/>
            </p:cNvCxnSpPr>
            <p:nvPr/>
          </p:nvCxnSpPr>
          <p:spPr>
            <a:xfrm>
              <a:off x="1127448" y="386104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B5A7D5-B5E9-C6E6-E295-F57997D93A9E}"/>
                </a:ext>
              </a:extLst>
            </p:cNvPr>
            <p:cNvCxnSpPr>
              <a:cxnSpLocks/>
            </p:cNvCxnSpPr>
            <p:nvPr/>
          </p:nvCxnSpPr>
          <p:spPr>
            <a:xfrm>
              <a:off x="1127448" y="357301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D3A7E2-B738-14D6-6B8F-11F776089CAA}"/>
                </a:ext>
              </a:extLst>
            </p:cNvPr>
            <p:cNvCxnSpPr>
              <a:cxnSpLocks/>
            </p:cNvCxnSpPr>
            <p:nvPr/>
          </p:nvCxnSpPr>
          <p:spPr>
            <a:xfrm>
              <a:off x="1127448" y="328498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C87A214-8BFD-E92A-2FDC-8BE52D8CC57D}"/>
                </a:ext>
              </a:extLst>
            </p:cNvPr>
            <p:cNvCxnSpPr>
              <a:cxnSpLocks/>
            </p:cNvCxnSpPr>
            <p:nvPr/>
          </p:nvCxnSpPr>
          <p:spPr>
            <a:xfrm>
              <a:off x="1127448" y="299923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D31B261-BBE8-BB52-526D-65F32E8FE61E}"/>
                </a:ext>
              </a:extLst>
            </p:cNvPr>
            <p:cNvCxnSpPr>
              <a:cxnSpLocks/>
            </p:cNvCxnSpPr>
            <p:nvPr/>
          </p:nvCxnSpPr>
          <p:spPr>
            <a:xfrm>
              <a:off x="1127448" y="271120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FCDF251-A62A-640C-A419-A5201F2537D1}"/>
                </a:ext>
              </a:extLst>
            </p:cNvPr>
            <p:cNvCxnSpPr>
              <a:cxnSpLocks/>
            </p:cNvCxnSpPr>
            <p:nvPr/>
          </p:nvCxnSpPr>
          <p:spPr>
            <a:xfrm>
              <a:off x="1127448" y="242317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C2A5F21-E13A-3BFF-F95D-347AAEBF501A}"/>
                </a:ext>
              </a:extLst>
            </p:cNvPr>
            <p:cNvCxnSpPr>
              <a:cxnSpLocks/>
            </p:cNvCxnSpPr>
            <p:nvPr/>
          </p:nvCxnSpPr>
          <p:spPr>
            <a:xfrm>
              <a:off x="1127448" y="213513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2623E10-FF0F-1EBD-FF5A-0C609983483F}"/>
                </a:ext>
              </a:extLst>
            </p:cNvPr>
            <p:cNvCxnSpPr>
              <a:cxnSpLocks/>
            </p:cNvCxnSpPr>
            <p:nvPr/>
          </p:nvCxnSpPr>
          <p:spPr>
            <a:xfrm>
              <a:off x="3863752" y="328498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87185FD-3B63-FC1B-3A40-7308772806D5}"/>
                </a:ext>
              </a:extLst>
            </p:cNvPr>
            <p:cNvCxnSpPr>
              <a:cxnSpLocks/>
            </p:cNvCxnSpPr>
            <p:nvPr/>
          </p:nvCxnSpPr>
          <p:spPr>
            <a:xfrm>
              <a:off x="3863752" y="271120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371087C-5ACE-CA1B-F475-D5044459E1DA}"/>
                </a:ext>
              </a:extLst>
            </p:cNvPr>
            <p:cNvCxnSpPr>
              <a:cxnSpLocks/>
            </p:cNvCxnSpPr>
            <p:nvPr/>
          </p:nvCxnSpPr>
          <p:spPr>
            <a:xfrm>
              <a:off x="3863752" y="386104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AFEB9C5-4E11-3EEB-32D8-8F10E8FF46D8}"/>
                </a:ext>
              </a:extLst>
            </p:cNvPr>
            <p:cNvCxnSpPr>
              <a:cxnSpLocks/>
            </p:cNvCxnSpPr>
            <p:nvPr/>
          </p:nvCxnSpPr>
          <p:spPr>
            <a:xfrm>
              <a:off x="3863752" y="443711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0AB13EB-E1FA-EA58-18B1-F900637D93E9}"/>
                </a:ext>
              </a:extLst>
            </p:cNvPr>
            <p:cNvCxnSpPr>
              <a:cxnSpLocks/>
            </p:cNvCxnSpPr>
            <p:nvPr/>
          </p:nvCxnSpPr>
          <p:spPr>
            <a:xfrm>
              <a:off x="3863752" y="213513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4122BF-6394-2D28-7980-336ED0E0803E}"/>
                </a:ext>
              </a:extLst>
            </p:cNvPr>
            <p:cNvCxnSpPr>
              <a:cxnSpLocks/>
            </p:cNvCxnSpPr>
            <p:nvPr/>
          </p:nvCxnSpPr>
          <p:spPr>
            <a:xfrm>
              <a:off x="1127860" y="299923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E6E8D89-B5FD-9948-2BA4-24E11BC20270}"/>
                </a:ext>
              </a:extLst>
            </p:cNvPr>
            <p:cNvCxnSpPr>
              <a:cxnSpLocks/>
            </p:cNvCxnSpPr>
            <p:nvPr/>
          </p:nvCxnSpPr>
          <p:spPr>
            <a:xfrm>
              <a:off x="1127448" y="3573016"/>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8B173B2-B90F-B10B-20AE-77731153955E}"/>
                </a:ext>
              </a:extLst>
            </p:cNvPr>
            <p:cNvCxnSpPr>
              <a:cxnSpLocks/>
            </p:cNvCxnSpPr>
            <p:nvPr/>
          </p:nvCxnSpPr>
          <p:spPr>
            <a:xfrm>
              <a:off x="1127448" y="242317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ECE7708-FA01-4687-7CEF-8FDB6650D4DD}"/>
                </a:ext>
              </a:extLst>
            </p:cNvPr>
            <p:cNvCxnSpPr>
              <a:cxnSpLocks/>
            </p:cNvCxnSpPr>
            <p:nvPr/>
          </p:nvCxnSpPr>
          <p:spPr>
            <a:xfrm>
              <a:off x="1124214" y="414908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pic>
        <p:nvPicPr>
          <p:cNvPr id="10" name="Graphic 9" descr="Marker with solid fill">
            <a:extLst>
              <a:ext uri="{FF2B5EF4-FFF2-40B4-BE49-F238E27FC236}">
                <a16:creationId xmlns:a16="http://schemas.microsoft.com/office/drawing/2014/main" id="{A5F2028B-DB3F-73FA-853C-631DCB001F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715" y="1913600"/>
            <a:ext cx="432998" cy="432998"/>
          </a:xfrm>
          <a:prstGeom prst="rect">
            <a:avLst/>
          </a:prstGeom>
        </p:spPr>
      </p:pic>
      <p:pic>
        <p:nvPicPr>
          <p:cNvPr id="127" name="Graphic 126" descr="Marker with solid fill">
            <a:extLst>
              <a:ext uri="{FF2B5EF4-FFF2-40B4-BE49-F238E27FC236}">
                <a16:creationId xmlns:a16="http://schemas.microsoft.com/office/drawing/2014/main" id="{E3CAC525-94D6-FF23-AF15-A7E163777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424" y="4506363"/>
            <a:ext cx="432998" cy="432998"/>
          </a:xfrm>
          <a:prstGeom prst="rect">
            <a:avLst/>
          </a:prstGeom>
        </p:spPr>
      </p:pic>
      <p:sp>
        <p:nvSpPr>
          <p:cNvPr id="128" name="Rectangle 127">
            <a:extLst>
              <a:ext uri="{FF2B5EF4-FFF2-40B4-BE49-F238E27FC236}">
                <a16:creationId xmlns:a16="http://schemas.microsoft.com/office/drawing/2014/main" id="{CCCF0FBE-29EA-BC28-634E-A5F6E2F29413}"/>
              </a:ext>
            </a:extLst>
          </p:cNvPr>
          <p:cNvSpPr/>
          <p:nvPr/>
        </p:nvSpPr>
        <p:spPr>
          <a:xfrm>
            <a:off x="4568416"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cxnSp>
        <p:nvCxnSpPr>
          <p:cNvPr id="197" name="Straight Connector 196">
            <a:extLst>
              <a:ext uri="{FF2B5EF4-FFF2-40B4-BE49-F238E27FC236}">
                <a16:creationId xmlns:a16="http://schemas.microsoft.com/office/drawing/2014/main" id="{EF29EE98-255F-32F5-988B-90AE5D768472}"/>
              </a:ext>
            </a:extLst>
          </p:cNvPr>
          <p:cNvCxnSpPr>
            <a:cxnSpLocks/>
          </p:cNvCxnSpPr>
          <p:nvPr/>
        </p:nvCxnSpPr>
        <p:spPr>
          <a:xfrm>
            <a:off x="4729465" y="472286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BDCD68-3A8A-B0D7-687C-DECF486E9BB8}"/>
              </a:ext>
            </a:extLst>
          </p:cNvPr>
          <p:cNvCxnSpPr>
            <a:cxnSpLocks/>
          </p:cNvCxnSpPr>
          <p:nvPr/>
        </p:nvCxnSpPr>
        <p:spPr>
          <a:xfrm>
            <a:off x="4729465" y="213285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F08726-E243-E077-C9EF-6126798FF10B}"/>
              </a:ext>
            </a:extLst>
          </p:cNvPr>
          <p:cNvCxnSpPr>
            <a:cxnSpLocks/>
          </p:cNvCxnSpPr>
          <p:nvPr/>
        </p:nvCxnSpPr>
        <p:spPr>
          <a:xfrm>
            <a:off x="7465769" y="2132856"/>
            <a:ext cx="0" cy="259000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CF77653-849F-77AA-930B-4A732945C205}"/>
              </a:ext>
            </a:extLst>
          </p:cNvPr>
          <p:cNvCxnSpPr>
            <a:cxnSpLocks/>
          </p:cNvCxnSpPr>
          <p:nvPr/>
        </p:nvCxnSpPr>
        <p:spPr>
          <a:xfrm flipH="1">
            <a:off x="4726231" y="2423170"/>
            <a:ext cx="3234" cy="229969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4259202-5F10-2E3C-6297-CCD10EE9D391}"/>
              </a:ext>
            </a:extLst>
          </p:cNvPr>
          <p:cNvCxnSpPr>
            <a:cxnSpLocks/>
          </p:cNvCxnSpPr>
          <p:nvPr/>
        </p:nvCxnSpPr>
        <p:spPr>
          <a:xfrm>
            <a:off x="4729465" y="2422426"/>
            <a:ext cx="2446655"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724B0DB-7A5C-F253-05B8-4B7BCC46C4C0}"/>
              </a:ext>
            </a:extLst>
          </p:cNvPr>
          <p:cNvCxnSpPr>
            <a:cxnSpLocks/>
          </p:cNvCxnSpPr>
          <p:nvPr/>
        </p:nvCxnSpPr>
        <p:spPr>
          <a:xfrm>
            <a:off x="7176120" y="2420888"/>
            <a:ext cx="0" cy="201622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2CEDCF9-226F-D961-FE24-A5BE13170D9A}"/>
              </a:ext>
            </a:extLst>
          </p:cNvPr>
          <p:cNvCxnSpPr>
            <a:cxnSpLocks/>
          </p:cNvCxnSpPr>
          <p:nvPr/>
        </p:nvCxnSpPr>
        <p:spPr>
          <a:xfrm>
            <a:off x="5015880" y="4437112"/>
            <a:ext cx="216024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7A1B13B-56B3-513E-9874-611BE5C75A4D}"/>
              </a:ext>
            </a:extLst>
          </p:cNvPr>
          <p:cNvCxnSpPr>
            <a:cxnSpLocks/>
          </p:cNvCxnSpPr>
          <p:nvPr/>
        </p:nvCxnSpPr>
        <p:spPr>
          <a:xfrm>
            <a:off x="5015880" y="2711202"/>
            <a:ext cx="0" cy="1723389"/>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5F3AE9A-96D6-05BC-B717-DDE403D884D1}"/>
              </a:ext>
            </a:extLst>
          </p:cNvPr>
          <p:cNvCxnSpPr>
            <a:cxnSpLocks/>
          </p:cNvCxnSpPr>
          <p:nvPr/>
        </p:nvCxnSpPr>
        <p:spPr>
          <a:xfrm>
            <a:off x="5015880" y="2711202"/>
            <a:ext cx="187220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6263C81-C835-21B0-D6AF-AC4DF46B0119}"/>
              </a:ext>
            </a:extLst>
          </p:cNvPr>
          <p:cNvCxnSpPr>
            <a:cxnSpLocks/>
          </p:cNvCxnSpPr>
          <p:nvPr/>
        </p:nvCxnSpPr>
        <p:spPr>
          <a:xfrm>
            <a:off x="6888088" y="2711202"/>
            <a:ext cx="0" cy="144016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3B3D223-C822-B2CF-730E-A813412D2B3F}"/>
              </a:ext>
            </a:extLst>
          </p:cNvPr>
          <p:cNvCxnSpPr>
            <a:cxnSpLocks/>
          </p:cNvCxnSpPr>
          <p:nvPr/>
        </p:nvCxnSpPr>
        <p:spPr>
          <a:xfrm>
            <a:off x="5303912" y="4149080"/>
            <a:ext cx="1584176"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58E6EFB-2836-21F7-2CFB-C9E5788036BF}"/>
              </a:ext>
            </a:extLst>
          </p:cNvPr>
          <p:cNvCxnSpPr>
            <a:cxnSpLocks/>
          </p:cNvCxnSpPr>
          <p:nvPr/>
        </p:nvCxnSpPr>
        <p:spPr>
          <a:xfrm>
            <a:off x="5303912" y="2996952"/>
            <a:ext cx="0" cy="115212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46D6264-5991-DE45-63C4-2D644979BBF1}"/>
              </a:ext>
            </a:extLst>
          </p:cNvPr>
          <p:cNvCxnSpPr>
            <a:cxnSpLocks/>
          </p:cNvCxnSpPr>
          <p:nvPr/>
        </p:nvCxnSpPr>
        <p:spPr>
          <a:xfrm>
            <a:off x="5303912" y="2996952"/>
            <a:ext cx="129614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69784F9-F644-7964-731B-20B1AAED24B1}"/>
              </a:ext>
            </a:extLst>
          </p:cNvPr>
          <p:cNvCxnSpPr>
            <a:cxnSpLocks/>
          </p:cNvCxnSpPr>
          <p:nvPr/>
        </p:nvCxnSpPr>
        <p:spPr>
          <a:xfrm>
            <a:off x="6600056" y="2996952"/>
            <a:ext cx="0" cy="86409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E4DFCA4-366B-C61D-A58E-791564BD7D60}"/>
              </a:ext>
            </a:extLst>
          </p:cNvPr>
          <p:cNvCxnSpPr>
            <a:cxnSpLocks/>
          </p:cNvCxnSpPr>
          <p:nvPr/>
        </p:nvCxnSpPr>
        <p:spPr>
          <a:xfrm>
            <a:off x="5591944" y="3861048"/>
            <a:ext cx="1008112"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B602153-9266-214A-E9AC-D1AE529E2D83}"/>
              </a:ext>
            </a:extLst>
          </p:cNvPr>
          <p:cNvCxnSpPr>
            <a:cxnSpLocks/>
          </p:cNvCxnSpPr>
          <p:nvPr/>
        </p:nvCxnSpPr>
        <p:spPr>
          <a:xfrm>
            <a:off x="5591944" y="3284984"/>
            <a:ext cx="0" cy="57606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B2E7D43-F6E6-2036-89A1-93C8D4A1EAF2}"/>
              </a:ext>
            </a:extLst>
          </p:cNvPr>
          <p:cNvCxnSpPr>
            <a:cxnSpLocks/>
          </p:cNvCxnSpPr>
          <p:nvPr/>
        </p:nvCxnSpPr>
        <p:spPr>
          <a:xfrm>
            <a:off x="5591944" y="3284984"/>
            <a:ext cx="72008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4886318-6A89-8540-137E-7F5287E58419}"/>
              </a:ext>
            </a:extLst>
          </p:cNvPr>
          <p:cNvCxnSpPr>
            <a:cxnSpLocks/>
          </p:cNvCxnSpPr>
          <p:nvPr/>
        </p:nvCxnSpPr>
        <p:spPr>
          <a:xfrm>
            <a:off x="6312024" y="328486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9C4785A-8563-462E-4B89-EB56AFDE4A89}"/>
              </a:ext>
            </a:extLst>
          </p:cNvPr>
          <p:cNvCxnSpPr>
            <a:cxnSpLocks/>
          </p:cNvCxnSpPr>
          <p:nvPr/>
        </p:nvCxnSpPr>
        <p:spPr>
          <a:xfrm>
            <a:off x="5879976" y="3573016"/>
            <a:ext cx="43204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911BBDC-F3F3-28D4-33FD-4F027523070A}"/>
              </a:ext>
            </a:extLst>
          </p:cNvPr>
          <p:cNvCxnSpPr>
            <a:cxnSpLocks/>
          </p:cNvCxnSpPr>
          <p:nvPr/>
        </p:nvCxnSpPr>
        <p:spPr>
          <a:xfrm>
            <a:off x="5879976" y="3501008"/>
            <a:ext cx="0" cy="7188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pic>
        <p:nvPicPr>
          <p:cNvPr id="259" name="Graphic 258" descr="Marker with solid fill">
            <a:extLst>
              <a:ext uri="{FF2B5EF4-FFF2-40B4-BE49-F238E27FC236}">
                <a16:creationId xmlns:a16="http://schemas.microsoft.com/office/drawing/2014/main" id="{D6C638C0-BB5B-E86C-AFFF-299A8E56E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9732" y="1913946"/>
            <a:ext cx="432998" cy="432998"/>
          </a:xfrm>
          <a:prstGeom prst="rect">
            <a:avLst/>
          </a:prstGeom>
        </p:spPr>
      </p:pic>
      <p:pic>
        <p:nvPicPr>
          <p:cNvPr id="260" name="Graphic 259" descr="Marker with solid fill">
            <a:extLst>
              <a:ext uri="{FF2B5EF4-FFF2-40B4-BE49-F238E27FC236}">
                <a16:creationId xmlns:a16="http://schemas.microsoft.com/office/drawing/2014/main" id="{9063F700-9F1B-0E2D-206F-0ADE76C00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0684" y="3271070"/>
            <a:ext cx="432998" cy="432998"/>
          </a:xfrm>
          <a:prstGeom prst="rect">
            <a:avLst/>
          </a:prstGeom>
        </p:spPr>
      </p:pic>
      <p:sp>
        <p:nvSpPr>
          <p:cNvPr id="261" name="Rectangle 260">
            <a:extLst>
              <a:ext uri="{FF2B5EF4-FFF2-40B4-BE49-F238E27FC236}">
                <a16:creationId xmlns:a16="http://schemas.microsoft.com/office/drawing/2014/main" id="{7A256B48-01B9-97FF-5A8C-9499603624FE}"/>
              </a:ext>
            </a:extLst>
          </p:cNvPr>
          <p:cNvSpPr/>
          <p:nvPr/>
        </p:nvSpPr>
        <p:spPr>
          <a:xfrm>
            <a:off x="8095191"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63" name="Graphic 262" descr="Question Mark with solid fill">
            <a:extLst>
              <a:ext uri="{FF2B5EF4-FFF2-40B4-BE49-F238E27FC236}">
                <a16:creationId xmlns:a16="http://schemas.microsoft.com/office/drawing/2014/main" id="{C56182E2-11AA-5E9F-D593-76CBBEDB30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5575" y="2969279"/>
            <a:ext cx="914400" cy="914400"/>
          </a:xfrm>
          <a:prstGeom prst="rect">
            <a:avLst/>
          </a:prstGeom>
        </p:spPr>
      </p:pic>
      <p:sp>
        <p:nvSpPr>
          <p:cNvPr id="264" name="TextBox 263">
            <a:extLst>
              <a:ext uri="{FF2B5EF4-FFF2-40B4-BE49-F238E27FC236}">
                <a16:creationId xmlns:a16="http://schemas.microsoft.com/office/drawing/2014/main" id="{467EC57A-9987-872A-556D-12D07392128E}"/>
              </a:ext>
            </a:extLst>
          </p:cNvPr>
          <p:cNvSpPr txBox="1"/>
          <p:nvPr/>
        </p:nvSpPr>
        <p:spPr>
          <a:xfrm>
            <a:off x="1838107" y="4948209"/>
            <a:ext cx="1345818" cy="369332"/>
          </a:xfrm>
          <a:prstGeom prst="rect">
            <a:avLst/>
          </a:prstGeom>
          <a:noFill/>
        </p:spPr>
        <p:txBody>
          <a:bodyPr wrap="none" rtlCol="0">
            <a:spAutoFit/>
          </a:bodyPr>
          <a:lstStyle/>
          <a:p>
            <a:r>
              <a:rPr lang="en-GB" dirty="0"/>
              <a:t>Lawnmower</a:t>
            </a:r>
          </a:p>
        </p:txBody>
      </p:sp>
      <p:sp>
        <p:nvSpPr>
          <p:cNvPr id="265" name="TextBox 264">
            <a:extLst>
              <a:ext uri="{FF2B5EF4-FFF2-40B4-BE49-F238E27FC236}">
                <a16:creationId xmlns:a16="http://schemas.microsoft.com/office/drawing/2014/main" id="{C0EE0E3A-DBA3-6AE1-458B-72F96D13CE3D}"/>
              </a:ext>
            </a:extLst>
          </p:cNvPr>
          <p:cNvSpPr txBox="1"/>
          <p:nvPr/>
        </p:nvSpPr>
        <p:spPr>
          <a:xfrm>
            <a:off x="5724744" y="4948209"/>
            <a:ext cx="742511" cy="369332"/>
          </a:xfrm>
          <a:prstGeom prst="rect">
            <a:avLst/>
          </a:prstGeom>
          <a:noFill/>
        </p:spPr>
        <p:txBody>
          <a:bodyPr wrap="none" rtlCol="0">
            <a:spAutoFit/>
          </a:bodyPr>
          <a:lstStyle/>
          <a:p>
            <a:r>
              <a:rPr lang="en-GB" dirty="0"/>
              <a:t>Spiral</a:t>
            </a:r>
          </a:p>
        </p:txBody>
      </p:sp>
    </p:spTree>
    <p:extLst>
      <p:ext uri="{BB962C8B-B14F-4D97-AF65-F5344CB8AC3E}">
        <p14:creationId xmlns:p14="http://schemas.microsoft.com/office/powerpoint/2010/main" val="3764863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F359-0AFC-6A64-9D7E-B78236DEA639}"/>
              </a:ext>
            </a:extLst>
          </p:cNvPr>
          <p:cNvSpPr>
            <a:spLocks noGrp="1"/>
          </p:cNvSpPr>
          <p:nvPr>
            <p:ph type="title"/>
          </p:nvPr>
        </p:nvSpPr>
        <p:spPr/>
        <p:txBody>
          <a:bodyPr/>
          <a:lstStyle/>
          <a:p>
            <a:r>
              <a:rPr lang="en-GB" dirty="0"/>
              <a:t>Overview</a:t>
            </a:r>
          </a:p>
        </p:txBody>
      </p:sp>
      <p:sp>
        <p:nvSpPr>
          <p:cNvPr id="4" name="Content Placeholder 3">
            <a:extLst>
              <a:ext uri="{FF2B5EF4-FFF2-40B4-BE49-F238E27FC236}">
                <a16:creationId xmlns:a16="http://schemas.microsoft.com/office/drawing/2014/main" id="{AAA35C8B-5A2C-1D04-B292-8FC8F85BFDA0}"/>
              </a:ext>
            </a:extLst>
          </p:cNvPr>
          <p:cNvSpPr>
            <a:spLocks noGrp="1"/>
          </p:cNvSpPr>
          <p:nvPr>
            <p:ph idx="1"/>
          </p:nvPr>
        </p:nvSpPr>
        <p:spPr/>
        <p:txBody>
          <a:bodyPr/>
          <a:lstStyle/>
          <a:p>
            <a:r>
              <a:rPr lang="en-GB" dirty="0"/>
              <a:t>Review the importance of GCS software in UAV Operations</a:t>
            </a:r>
          </a:p>
          <a:p>
            <a:r>
              <a:rPr lang="en-GB" dirty="0"/>
              <a:t>Develop an understanding of the features and interface of “Mission Planner”.</a:t>
            </a:r>
          </a:p>
          <a:p>
            <a:r>
              <a:rPr lang="en-GB" dirty="0"/>
              <a:t>Learn how the </a:t>
            </a:r>
            <a:r>
              <a:rPr lang="en-GB" dirty="0" err="1"/>
              <a:t>ArduPilot</a:t>
            </a:r>
            <a:r>
              <a:rPr lang="en-GB" dirty="0"/>
              <a:t> SITL can be used for testing and development of Autonomous UAV solutions.</a:t>
            </a:r>
          </a:p>
          <a:p>
            <a:r>
              <a:rPr lang="en-GB" dirty="0"/>
              <a:t>Explore Mission Planner and the SITL simulator through a series of Practical exercises</a:t>
            </a:r>
          </a:p>
          <a:p>
            <a:endParaRPr lang="en-GB" dirty="0"/>
          </a:p>
          <a:p>
            <a:endParaRPr lang="en-GB" dirty="0"/>
          </a:p>
          <a:p>
            <a:endParaRPr lang="en-GB" dirty="0"/>
          </a:p>
        </p:txBody>
      </p:sp>
      <p:sp>
        <p:nvSpPr>
          <p:cNvPr id="7" name="Footer Placeholder 6">
            <a:extLst>
              <a:ext uri="{FF2B5EF4-FFF2-40B4-BE49-F238E27FC236}">
                <a16:creationId xmlns:a16="http://schemas.microsoft.com/office/drawing/2014/main" id="{B6940950-B7E3-C20E-C712-9AF65DB54C0A}"/>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2646D576-15C2-910B-8BD4-6AA7572AC3D5}"/>
              </a:ext>
            </a:extLst>
          </p:cNvPr>
          <p:cNvSpPr>
            <a:spLocks noGrp="1"/>
          </p:cNvSpPr>
          <p:nvPr>
            <p:ph type="sldNum" sz="quarter" idx="12"/>
          </p:nvPr>
        </p:nvSpPr>
        <p:spPr/>
        <p:txBody>
          <a:bodyPr/>
          <a:lstStyle/>
          <a:p>
            <a:fld id="{2E2B7E6F-056E-48F3-A44D-88F1081AB091}" type="slidenum">
              <a:rPr lang="en-GB" smtClean="0"/>
              <a:pPr/>
              <a:t>3</a:t>
            </a:fld>
            <a:endParaRPr lang="en-GB" dirty="0"/>
          </a:p>
        </p:txBody>
      </p:sp>
    </p:spTree>
    <p:extLst>
      <p:ext uri="{BB962C8B-B14F-4D97-AF65-F5344CB8AC3E}">
        <p14:creationId xmlns:p14="http://schemas.microsoft.com/office/powerpoint/2010/main" val="380812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808D71-6EBC-1F23-293B-172BC4943319}"/>
              </a:ext>
            </a:extLst>
          </p:cNvPr>
          <p:cNvSpPr>
            <a:spLocks noGrp="1"/>
          </p:cNvSpPr>
          <p:nvPr>
            <p:ph type="title"/>
          </p:nvPr>
        </p:nvSpPr>
        <p:spPr/>
        <p:txBody>
          <a:bodyPr/>
          <a:lstStyle/>
          <a:p>
            <a:r>
              <a:rPr lang="en-GB" dirty="0"/>
              <a:t>Background Information</a:t>
            </a:r>
          </a:p>
        </p:txBody>
      </p:sp>
      <p:sp>
        <p:nvSpPr>
          <p:cNvPr id="13" name="Content Placeholder 12">
            <a:extLst>
              <a:ext uri="{FF2B5EF4-FFF2-40B4-BE49-F238E27FC236}">
                <a16:creationId xmlns:a16="http://schemas.microsoft.com/office/drawing/2014/main" id="{64398508-87B4-8AA0-8E2E-E46FCB7173FF}"/>
              </a:ext>
            </a:extLst>
          </p:cNvPr>
          <p:cNvSpPr>
            <a:spLocks noGrp="1"/>
          </p:cNvSpPr>
          <p:nvPr>
            <p:ph idx="1"/>
          </p:nvPr>
        </p:nvSpPr>
        <p:spPr/>
        <p:txBody>
          <a:bodyPr/>
          <a:lstStyle/>
          <a:p>
            <a:r>
              <a:rPr lang="en-GB" dirty="0"/>
              <a:t>Ground Control Station:</a:t>
            </a:r>
          </a:p>
          <a:p>
            <a:pPr lvl="1"/>
            <a:r>
              <a:rPr lang="en-GB" dirty="0"/>
              <a:t>Displays vital </a:t>
            </a:r>
            <a:r>
              <a:rPr lang="en-GB" b="1" dirty="0"/>
              <a:t>statistics</a:t>
            </a:r>
            <a:r>
              <a:rPr lang="en-GB" dirty="0"/>
              <a:t> and </a:t>
            </a:r>
            <a:r>
              <a:rPr lang="en-GB" b="1" dirty="0"/>
              <a:t>information</a:t>
            </a:r>
            <a:r>
              <a:rPr lang="en-GB" dirty="0"/>
              <a:t> to UAV operators.</a:t>
            </a:r>
          </a:p>
          <a:p>
            <a:pPr lvl="1"/>
            <a:r>
              <a:rPr lang="en-GB" dirty="0"/>
              <a:t>Telemetry.</a:t>
            </a:r>
          </a:p>
          <a:p>
            <a:pPr lvl="1"/>
            <a:r>
              <a:rPr lang="en-GB" dirty="0"/>
              <a:t>Control of autonomous missions.</a:t>
            </a:r>
          </a:p>
          <a:p>
            <a:pPr lvl="1"/>
            <a:r>
              <a:rPr lang="en-GB" dirty="0"/>
              <a:t>Custom code to allow full automation.</a:t>
            </a:r>
          </a:p>
          <a:p>
            <a:pPr lvl="1"/>
            <a:r>
              <a:rPr lang="en-GB" dirty="0"/>
              <a:t>Various Software Options:</a:t>
            </a:r>
          </a:p>
          <a:p>
            <a:pPr lvl="2"/>
            <a:r>
              <a:rPr lang="en-GB" dirty="0"/>
              <a:t>Mission Planner (We Use This!)</a:t>
            </a:r>
          </a:p>
          <a:p>
            <a:pPr lvl="2"/>
            <a:r>
              <a:rPr lang="en-GB" dirty="0" err="1"/>
              <a:t>QGroundControl</a:t>
            </a:r>
            <a:endParaRPr lang="en-GB" dirty="0"/>
          </a:p>
          <a:p>
            <a:pPr lvl="2"/>
            <a:r>
              <a:rPr lang="en-GB" dirty="0"/>
              <a:t>APM Planner</a:t>
            </a:r>
          </a:p>
          <a:p>
            <a:pPr lvl="1"/>
            <a:endParaRPr lang="en-GB" dirty="0"/>
          </a:p>
        </p:txBody>
      </p:sp>
      <p:sp>
        <p:nvSpPr>
          <p:cNvPr id="2" name="Footer Placeholder 1">
            <a:extLst>
              <a:ext uri="{FF2B5EF4-FFF2-40B4-BE49-F238E27FC236}">
                <a16:creationId xmlns:a16="http://schemas.microsoft.com/office/drawing/2014/main" id="{78937A6D-5543-8027-A8D4-0A143F5983F6}"/>
              </a:ext>
            </a:extLst>
          </p:cNvPr>
          <p:cNvSpPr>
            <a:spLocks noGrp="1"/>
          </p:cNvSpPr>
          <p:nvPr>
            <p:ph type="ftr" sz="quarter" idx="11"/>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B1D6DC4-BFC7-C31E-79DF-253D4546D726}"/>
              </a:ext>
            </a:extLst>
          </p:cNvPr>
          <p:cNvSpPr>
            <a:spLocks noGrp="1"/>
          </p:cNvSpPr>
          <p:nvPr>
            <p:ph type="sldNum" sz="quarter" idx="12"/>
          </p:nvPr>
        </p:nvSpPr>
        <p:spPr/>
        <p:txBody>
          <a:bodyPr/>
          <a:lstStyle/>
          <a:p>
            <a:fld id="{2E2B7E6F-056E-48F3-A44D-88F1081AB091}" type="slidenum">
              <a:rPr lang="en-GB" smtClean="0"/>
              <a:pPr/>
              <a:t>4</a:t>
            </a:fld>
            <a:endParaRPr lang="en-GB" dirty="0"/>
          </a:p>
        </p:txBody>
      </p:sp>
      <p:grpSp>
        <p:nvGrpSpPr>
          <p:cNvPr id="28" name="Group 27">
            <a:extLst>
              <a:ext uri="{FF2B5EF4-FFF2-40B4-BE49-F238E27FC236}">
                <a16:creationId xmlns:a16="http://schemas.microsoft.com/office/drawing/2014/main" id="{87BAC285-F4EA-F4AF-6E3A-4EED522FAC0E}"/>
              </a:ext>
            </a:extLst>
          </p:cNvPr>
          <p:cNvGrpSpPr/>
          <p:nvPr/>
        </p:nvGrpSpPr>
        <p:grpSpPr>
          <a:xfrm>
            <a:off x="9439785" y="1517408"/>
            <a:ext cx="1008000" cy="1330532"/>
            <a:chOff x="8095569" y="3348024"/>
            <a:chExt cx="1008000" cy="1330532"/>
          </a:xfrm>
        </p:grpSpPr>
        <p:pic>
          <p:nvPicPr>
            <p:cNvPr id="10" name="Graphic 9" descr="Quadcopter with solid fill">
              <a:extLst>
                <a:ext uri="{FF2B5EF4-FFF2-40B4-BE49-F238E27FC236}">
                  <a16:creationId xmlns:a16="http://schemas.microsoft.com/office/drawing/2014/main" id="{5A6E1063-B267-3177-C84C-2F4176A12A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2369" y="3394824"/>
              <a:ext cx="914400" cy="914400"/>
            </a:xfrm>
            <a:prstGeom prst="rect">
              <a:avLst/>
            </a:prstGeom>
          </p:spPr>
        </p:pic>
        <p:sp>
          <p:nvSpPr>
            <p:cNvPr id="21" name="Rectangle: Rounded Corners 20">
              <a:extLst>
                <a:ext uri="{FF2B5EF4-FFF2-40B4-BE49-F238E27FC236}">
                  <a16:creationId xmlns:a16="http://schemas.microsoft.com/office/drawing/2014/main" id="{290F7E18-0971-DCE9-E7F4-7E80418C6A7E}"/>
                </a:ext>
              </a:extLst>
            </p:cNvPr>
            <p:cNvSpPr/>
            <p:nvPr/>
          </p:nvSpPr>
          <p:spPr>
            <a:xfrm>
              <a:off x="8095569" y="3348024"/>
              <a:ext cx="1008000" cy="1008000"/>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27E95238-6E4C-AFDA-F9CF-F3287D7F4D42}"/>
                </a:ext>
              </a:extLst>
            </p:cNvPr>
            <p:cNvSpPr txBox="1"/>
            <p:nvPr/>
          </p:nvSpPr>
          <p:spPr>
            <a:xfrm>
              <a:off x="8291407" y="4309224"/>
              <a:ext cx="616323" cy="369332"/>
            </a:xfrm>
            <a:prstGeom prst="rect">
              <a:avLst/>
            </a:prstGeom>
            <a:noFill/>
          </p:spPr>
          <p:txBody>
            <a:bodyPr wrap="none" rtlCol="0" anchor="ctr">
              <a:spAutoFit/>
            </a:bodyPr>
            <a:lstStyle/>
            <a:p>
              <a:pPr algn="ctr"/>
              <a:r>
                <a:rPr lang="en-GB" b="1" dirty="0"/>
                <a:t>UAV</a:t>
              </a:r>
            </a:p>
          </p:txBody>
        </p:sp>
      </p:grpSp>
      <p:grpSp>
        <p:nvGrpSpPr>
          <p:cNvPr id="29" name="Group 28">
            <a:extLst>
              <a:ext uri="{FF2B5EF4-FFF2-40B4-BE49-F238E27FC236}">
                <a16:creationId xmlns:a16="http://schemas.microsoft.com/office/drawing/2014/main" id="{5F2A7AEA-2D3A-C0C3-9C48-3774E35B0909}"/>
              </a:ext>
            </a:extLst>
          </p:cNvPr>
          <p:cNvGrpSpPr/>
          <p:nvPr/>
        </p:nvGrpSpPr>
        <p:grpSpPr>
          <a:xfrm>
            <a:off x="10456954" y="3465049"/>
            <a:ext cx="1011821" cy="1612610"/>
            <a:chOff x="9201520" y="3348024"/>
            <a:chExt cx="1011821" cy="1612610"/>
          </a:xfrm>
        </p:grpSpPr>
        <p:pic>
          <p:nvPicPr>
            <p:cNvPr id="18" name="Graphic 17" descr="Confused person with solid fill">
              <a:extLst>
                <a:ext uri="{FF2B5EF4-FFF2-40B4-BE49-F238E27FC236}">
                  <a16:creationId xmlns:a16="http://schemas.microsoft.com/office/drawing/2014/main" id="{4C547E64-D396-9024-AFBB-F87881785D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2141" y="3394824"/>
              <a:ext cx="914400" cy="914400"/>
            </a:xfrm>
            <a:prstGeom prst="rect">
              <a:avLst/>
            </a:prstGeom>
          </p:spPr>
        </p:pic>
        <p:sp>
          <p:nvSpPr>
            <p:cNvPr id="20" name="Rectangle: Rounded Corners 19">
              <a:extLst>
                <a:ext uri="{FF2B5EF4-FFF2-40B4-BE49-F238E27FC236}">
                  <a16:creationId xmlns:a16="http://schemas.microsoft.com/office/drawing/2014/main" id="{A81CC24F-BFB9-5D09-7149-5E2ABCFECDCB}"/>
                </a:ext>
              </a:extLst>
            </p:cNvPr>
            <p:cNvSpPr/>
            <p:nvPr/>
          </p:nvSpPr>
          <p:spPr>
            <a:xfrm>
              <a:off x="9205341" y="3348024"/>
              <a:ext cx="1008000" cy="1008000"/>
            </a:xfrm>
            <a:prstGeom prst="round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274D755-D12D-E58E-D7A3-7CC8A2198240}"/>
                </a:ext>
              </a:extLst>
            </p:cNvPr>
            <p:cNvSpPr txBox="1"/>
            <p:nvPr/>
          </p:nvSpPr>
          <p:spPr>
            <a:xfrm>
              <a:off x="9201520" y="4314303"/>
              <a:ext cx="1006072" cy="646331"/>
            </a:xfrm>
            <a:prstGeom prst="rect">
              <a:avLst/>
            </a:prstGeom>
            <a:noFill/>
            <a:ln>
              <a:noFill/>
            </a:ln>
          </p:spPr>
          <p:txBody>
            <a:bodyPr wrap="square" rtlCol="0" anchor="ctr">
              <a:spAutoFit/>
            </a:bodyPr>
            <a:lstStyle/>
            <a:p>
              <a:pPr algn="ctr"/>
              <a:r>
                <a:rPr lang="en-GB" b="1" dirty="0"/>
                <a:t>Remote Pilot</a:t>
              </a:r>
            </a:p>
          </p:txBody>
        </p:sp>
      </p:grpSp>
      <p:grpSp>
        <p:nvGrpSpPr>
          <p:cNvPr id="34" name="Group 33">
            <a:extLst>
              <a:ext uri="{FF2B5EF4-FFF2-40B4-BE49-F238E27FC236}">
                <a16:creationId xmlns:a16="http://schemas.microsoft.com/office/drawing/2014/main" id="{D2DD8E07-F1B4-8C57-536B-937F0A5426CC}"/>
              </a:ext>
            </a:extLst>
          </p:cNvPr>
          <p:cNvGrpSpPr/>
          <p:nvPr/>
        </p:nvGrpSpPr>
        <p:grpSpPr>
          <a:xfrm>
            <a:off x="6658501" y="4262879"/>
            <a:ext cx="1124598" cy="1607531"/>
            <a:chOff x="10260142" y="3348024"/>
            <a:chExt cx="1124598" cy="1607531"/>
          </a:xfrm>
        </p:grpSpPr>
        <p:sp>
          <p:nvSpPr>
            <p:cNvPr id="31" name="Free-form: Shape 30">
              <a:extLst>
                <a:ext uri="{FF2B5EF4-FFF2-40B4-BE49-F238E27FC236}">
                  <a16:creationId xmlns:a16="http://schemas.microsoft.com/office/drawing/2014/main" id="{B107A5CF-0FC7-45CD-C734-6E041AF9E458}"/>
                </a:ext>
              </a:extLst>
            </p:cNvPr>
            <p:cNvSpPr/>
            <p:nvPr/>
          </p:nvSpPr>
          <p:spPr>
            <a:xfrm>
              <a:off x="10575743" y="3776776"/>
              <a:ext cx="135254" cy="217170"/>
            </a:xfrm>
            <a:custGeom>
              <a:avLst/>
              <a:gdLst>
                <a:gd name="connsiteX0" fmla="*/ 26670 w 135254"/>
                <a:gd name="connsiteY0" fmla="*/ 217170 h 217170"/>
                <a:gd name="connsiteX1" fmla="*/ 0 w 135254"/>
                <a:gd name="connsiteY1" fmla="*/ 190500 h 217170"/>
                <a:gd name="connsiteX2" fmla="*/ 81915 w 135254"/>
                <a:gd name="connsiteY2" fmla="*/ 108585 h 217170"/>
                <a:gd name="connsiteX3" fmla="*/ 0 w 135254"/>
                <a:gd name="connsiteY3" fmla="*/ 26670 h 217170"/>
                <a:gd name="connsiteX4" fmla="*/ 26670 w 135254"/>
                <a:gd name="connsiteY4" fmla="*/ 0 h 217170"/>
                <a:gd name="connsiteX5" fmla="*/ 135255 w 135254"/>
                <a:gd name="connsiteY5" fmla="*/ 108585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4" h="217170">
                  <a:moveTo>
                    <a:pt x="26670" y="217170"/>
                  </a:moveTo>
                  <a:lnTo>
                    <a:pt x="0" y="190500"/>
                  </a:lnTo>
                  <a:lnTo>
                    <a:pt x="81915" y="108585"/>
                  </a:lnTo>
                  <a:lnTo>
                    <a:pt x="0" y="26670"/>
                  </a:lnTo>
                  <a:lnTo>
                    <a:pt x="26670" y="0"/>
                  </a:lnTo>
                  <a:lnTo>
                    <a:pt x="135255" y="108585"/>
                  </a:lnTo>
                  <a:close/>
                </a:path>
              </a:pathLst>
            </a:custGeom>
            <a:solidFill>
              <a:srgbClr val="000000"/>
            </a:solidFill>
            <a:ln w="952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869F14-CE9F-DB03-C5DA-316DA3E8C110}"/>
                </a:ext>
              </a:extLst>
            </p:cNvPr>
            <p:cNvSpPr/>
            <p:nvPr/>
          </p:nvSpPr>
          <p:spPr>
            <a:xfrm>
              <a:off x="10441441" y="3556749"/>
              <a:ext cx="762000" cy="590550"/>
            </a:xfrm>
            <a:custGeom>
              <a:avLst/>
              <a:gdLst>
                <a:gd name="connsiteX0" fmla="*/ 0 w 762000"/>
                <a:gd name="connsiteY0" fmla="*/ 0 h 590550"/>
                <a:gd name="connsiteX1" fmla="*/ 0 w 762000"/>
                <a:gd name="connsiteY1" fmla="*/ 590550 h 590550"/>
                <a:gd name="connsiteX2" fmla="*/ 762000 w 762000"/>
                <a:gd name="connsiteY2" fmla="*/ 590550 h 590550"/>
                <a:gd name="connsiteX3" fmla="*/ 762000 w 762000"/>
                <a:gd name="connsiteY3" fmla="*/ 0 h 590550"/>
                <a:gd name="connsiteX4" fmla="*/ 0 w 762000"/>
                <a:gd name="connsiteY4" fmla="*/ 0 h 590550"/>
                <a:gd name="connsiteX5" fmla="*/ 657225 w 762000"/>
                <a:gd name="connsiteY5" fmla="*/ 57150 h 590550"/>
                <a:gd name="connsiteX6" fmla="*/ 676275 w 762000"/>
                <a:gd name="connsiteY6" fmla="*/ 76200 h 590550"/>
                <a:gd name="connsiteX7" fmla="*/ 657225 w 762000"/>
                <a:gd name="connsiteY7" fmla="*/ 95250 h 590550"/>
                <a:gd name="connsiteX8" fmla="*/ 638175 w 762000"/>
                <a:gd name="connsiteY8" fmla="*/ 76200 h 590550"/>
                <a:gd name="connsiteX9" fmla="*/ 657225 w 762000"/>
                <a:gd name="connsiteY9" fmla="*/ 57150 h 590550"/>
                <a:gd name="connsiteX10" fmla="*/ 590550 w 762000"/>
                <a:gd name="connsiteY10" fmla="*/ 57150 h 590550"/>
                <a:gd name="connsiteX11" fmla="*/ 609600 w 762000"/>
                <a:gd name="connsiteY11" fmla="*/ 76200 h 590550"/>
                <a:gd name="connsiteX12" fmla="*/ 590550 w 762000"/>
                <a:gd name="connsiteY12" fmla="*/ 95250 h 590550"/>
                <a:gd name="connsiteX13" fmla="*/ 571500 w 762000"/>
                <a:gd name="connsiteY13" fmla="*/ 76200 h 590550"/>
                <a:gd name="connsiteX14" fmla="*/ 590550 w 762000"/>
                <a:gd name="connsiteY14" fmla="*/ 57150 h 590550"/>
                <a:gd name="connsiteX15" fmla="*/ 523875 w 762000"/>
                <a:gd name="connsiteY15" fmla="*/ 57150 h 590550"/>
                <a:gd name="connsiteX16" fmla="*/ 542925 w 762000"/>
                <a:gd name="connsiteY16" fmla="*/ 76200 h 590550"/>
                <a:gd name="connsiteX17" fmla="*/ 523875 w 762000"/>
                <a:gd name="connsiteY17" fmla="*/ 95250 h 590550"/>
                <a:gd name="connsiteX18" fmla="*/ 504825 w 762000"/>
                <a:gd name="connsiteY18" fmla="*/ 76200 h 590550"/>
                <a:gd name="connsiteX19" fmla="*/ 523875 w 762000"/>
                <a:gd name="connsiteY19" fmla="*/ 57150 h 590550"/>
                <a:gd name="connsiteX20" fmla="*/ 704850 w 762000"/>
                <a:gd name="connsiteY20" fmla="*/ 533400 h 590550"/>
                <a:gd name="connsiteX21" fmla="*/ 57150 w 762000"/>
                <a:gd name="connsiteY21" fmla="*/ 533400 h 590550"/>
                <a:gd name="connsiteX22" fmla="*/ 57150 w 762000"/>
                <a:gd name="connsiteY22" fmla="*/ 152400 h 590550"/>
                <a:gd name="connsiteX23" fmla="*/ 704850 w 762000"/>
                <a:gd name="connsiteY23" fmla="*/ 152400 h 590550"/>
                <a:gd name="connsiteX24" fmla="*/ 704850 w 762000"/>
                <a:gd name="connsiteY24" fmla="*/ 53340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2000" h="590550">
                  <a:moveTo>
                    <a:pt x="0" y="0"/>
                  </a:moveTo>
                  <a:lnTo>
                    <a:pt x="0" y="590550"/>
                  </a:lnTo>
                  <a:lnTo>
                    <a:pt x="762000" y="590550"/>
                  </a:lnTo>
                  <a:lnTo>
                    <a:pt x="762000" y="0"/>
                  </a:lnTo>
                  <a:lnTo>
                    <a:pt x="0" y="0"/>
                  </a:lnTo>
                  <a:close/>
                  <a:moveTo>
                    <a:pt x="657225" y="57150"/>
                  </a:moveTo>
                  <a:cubicBezTo>
                    <a:pt x="667703" y="57150"/>
                    <a:pt x="676275" y="65723"/>
                    <a:pt x="676275" y="76200"/>
                  </a:cubicBezTo>
                  <a:cubicBezTo>
                    <a:pt x="676275" y="86678"/>
                    <a:pt x="667703" y="95250"/>
                    <a:pt x="657225" y="95250"/>
                  </a:cubicBezTo>
                  <a:cubicBezTo>
                    <a:pt x="646748" y="95250"/>
                    <a:pt x="638175" y="86678"/>
                    <a:pt x="638175" y="76200"/>
                  </a:cubicBezTo>
                  <a:cubicBezTo>
                    <a:pt x="638175" y="65723"/>
                    <a:pt x="646748" y="57150"/>
                    <a:pt x="657225" y="57150"/>
                  </a:cubicBezTo>
                  <a:close/>
                  <a:moveTo>
                    <a:pt x="590550" y="57150"/>
                  </a:moveTo>
                  <a:cubicBezTo>
                    <a:pt x="601028" y="57150"/>
                    <a:pt x="609600" y="65723"/>
                    <a:pt x="609600" y="76200"/>
                  </a:cubicBezTo>
                  <a:cubicBezTo>
                    <a:pt x="609600" y="86678"/>
                    <a:pt x="601028" y="95250"/>
                    <a:pt x="590550" y="95250"/>
                  </a:cubicBezTo>
                  <a:cubicBezTo>
                    <a:pt x="580073" y="95250"/>
                    <a:pt x="571500" y="86678"/>
                    <a:pt x="571500" y="76200"/>
                  </a:cubicBezTo>
                  <a:cubicBezTo>
                    <a:pt x="571500" y="65723"/>
                    <a:pt x="580073" y="57150"/>
                    <a:pt x="590550" y="57150"/>
                  </a:cubicBezTo>
                  <a:close/>
                  <a:moveTo>
                    <a:pt x="523875" y="57150"/>
                  </a:moveTo>
                  <a:cubicBezTo>
                    <a:pt x="534353" y="57150"/>
                    <a:pt x="542925" y="65723"/>
                    <a:pt x="542925" y="76200"/>
                  </a:cubicBezTo>
                  <a:cubicBezTo>
                    <a:pt x="542925" y="86678"/>
                    <a:pt x="534353" y="95250"/>
                    <a:pt x="523875" y="95250"/>
                  </a:cubicBezTo>
                  <a:cubicBezTo>
                    <a:pt x="513398" y="95250"/>
                    <a:pt x="504825" y="86678"/>
                    <a:pt x="504825" y="76200"/>
                  </a:cubicBezTo>
                  <a:cubicBezTo>
                    <a:pt x="504825" y="65723"/>
                    <a:pt x="513398" y="57150"/>
                    <a:pt x="523875" y="57150"/>
                  </a:cubicBezTo>
                  <a:close/>
                  <a:moveTo>
                    <a:pt x="704850" y="533400"/>
                  </a:moveTo>
                  <a:lnTo>
                    <a:pt x="57150" y="533400"/>
                  </a:lnTo>
                  <a:lnTo>
                    <a:pt x="57150" y="152400"/>
                  </a:lnTo>
                  <a:lnTo>
                    <a:pt x="704850" y="152400"/>
                  </a:lnTo>
                  <a:lnTo>
                    <a:pt x="704850" y="533400"/>
                  </a:lnTo>
                  <a:close/>
                </a:path>
              </a:pathLst>
            </a:custGeom>
            <a:solidFill>
              <a:srgbClr val="000000"/>
            </a:solidFill>
            <a:ln w="952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2629346-7DD4-E216-6496-1E37B721436E}"/>
                </a:ext>
              </a:extLst>
            </p:cNvPr>
            <p:cNvSpPr/>
            <p:nvPr/>
          </p:nvSpPr>
          <p:spPr>
            <a:xfrm>
              <a:off x="10727191" y="3956799"/>
              <a:ext cx="152400" cy="38100"/>
            </a:xfrm>
            <a:custGeom>
              <a:avLst/>
              <a:gdLst>
                <a:gd name="connsiteX0" fmla="*/ 0 w 152400"/>
                <a:gd name="connsiteY0" fmla="*/ 0 h 38100"/>
                <a:gd name="connsiteX1" fmla="*/ 152400 w 152400"/>
                <a:gd name="connsiteY1" fmla="*/ 0 h 38100"/>
                <a:gd name="connsiteX2" fmla="*/ 152400 w 152400"/>
                <a:gd name="connsiteY2" fmla="*/ 38100 h 38100"/>
                <a:gd name="connsiteX3" fmla="*/ 0 w 1524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52400" h="38100">
                  <a:moveTo>
                    <a:pt x="0" y="0"/>
                  </a:moveTo>
                  <a:lnTo>
                    <a:pt x="152400" y="0"/>
                  </a:lnTo>
                  <a:lnTo>
                    <a:pt x="1524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22" name="Rectangle: Rounded Corners 21">
              <a:extLst>
                <a:ext uri="{FF2B5EF4-FFF2-40B4-BE49-F238E27FC236}">
                  <a16:creationId xmlns:a16="http://schemas.microsoft.com/office/drawing/2014/main" id="{04A04D3C-FB7F-81D5-B422-894FA08D3D51}"/>
                </a:ext>
              </a:extLst>
            </p:cNvPr>
            <p:cNvSpPr/>
            <p:nvPr/>
          </p:nvSpPr>
          <p:spPr>
            <a:xfrm>
              <a:off x="10318441" y="3348024"/>
              <a:ext cx="1008000" cy="1008000"/>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31343D33-142E-ED2C-3923-BA7766A87EDE}"/>
                </a:ext>
              </a:extLst>
            </p:cNvPr>
            <p:cNvSpPr txBox="1"/>
            <p:nvPr/>
          </p:nvSpPr>
          <p:spPr>
            <a:xfrm>
              <a:off x="10260142" y="4309224"/>
              <a:ext cx="1124598" cy="646331"/>
            </a:xfrm>
            <a:prstGeom prst="rect">
              <a:avLst/>
            </a:prstGeom>
            <a:noFill/>
          </p:spPr>
          <p:txBody>
            <a:bodyPr wrap="square" rtlCol="0" anchor="ctr">
              <a:spAutoFit/>
            </a:bodyPr>
            <a:lstStyle/>
            <a:p>
              <a:pPr algn="ctr"/>
              <a:r>
                <a:rPr lang="en-GB" b="1" dirty="0"/>
                <a:t>Custom Control</a:t>
              </a:r>
            </a:p>
          </p:txBody>
        </p:sp>
      </p:grpSp>
      <p:grpSp>
        <p:nvGrpSpPr>
          <p:cNvPr id="27" name="Group 26">
            <a:extLst>
              <a:ext uri="{FF2B5EF4-FFF2-40B4-BE49-F238E27FC236}">
                <a16:creationId xmlns:a16="http://schemas.microsoft.com/office/drawing/2014/main" id="{1C859705-9790-9D2D-27FC-C91CCE13893A}"/>
              </a:ext>
            </a:extLst>
          </p:cNvPr>
          <p:cNvGrpSpPr/>
          <p:nvPr/>
        </p:nvGrpSpPr>
        <p:grpSpPr>
          <a:xfrm>
            <a:off x="8368798" y="3459115"/>
            <a:ext cx="1008000" cy="1607530"/>
            <a:chOff x="6985796" y="3348024"/>
            <a:chExt cx="1008000" cy="1607530"/>
          </a:xfrm>
        </p:grpSpPr>
        <p:pic>
          <p:nvPicPr>
            <p:cNvPr id="12" name="Graphic 11" descr="Laptop with solid fill">
              <a:extLst>
                <a:ext uri="{FF2B5EF4-FFF2-40B4-BE49-F238E27FC236}">
                  <a16:creationId xmlns:a16="http://schemas.microsoft.com/office/drawing/2014/main" id="{420A9D81-7BA9-92CD-1C53-1569741492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2596" y="3394824"/>
              <a:ext cx="914400" cy="914400"/>
            </a:xfrm>
            <a:prstGeom prst="rect">
              <a:avLst/>
            </a:prstGeom>
          </p:spPr>
        </p:pic>
        <p:sp>
          <p:nvSpPr>
            <p:cNvPr id="19" name="Rectangle: Rounded Corners 18">
              <a:extLst>
                <a:ext uri="{FF2B5EF4-FFF2-40B4-BE49-F238E27FC236}">
                  <a16:creationId xmlns:a16="http://schemas.microsoft.com/office/drawing/2014/main" id="{E0CAA3B9-DFCC-F471-106A-7E41E8409719}"/>
                </a:ext>
              </a:extLst>
            </p:cNvPr>
            <p:cNvSpPr/>
            <p:nvPr/>
          </p:nvSpPr>
          <p:spPr>
            <a:xfrm>
              <a:off x="6985796" y="3348024"/>
              <a:ext cx="1008000" cy="1008000"/>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AE2E408E-C2A4-34DD-BEF2-1AB010EFF4A4}"/>
                </a:ext>
              </a:extLst>
            </p:cNvPr>
            <p:cNvSpPr txBox="1"/>
            <p:nvPr/>
          </p:nvSpPr>
          <p:spPr>
            <a:xfrm>
              <a:off x="6990637" y="4309223"/>
              <a:ext cx="999832" cy="646331"/>
            </a:xfrm>
            <a:prstGeom prst="rect">
              <a:avLst/>
            </a:prstGeom>
            <a:noFill/>
          </p:spPr>
          <p:txBody>
            <a:bodyPr wrap="square" rtlCol="0" anchor="ctr">
              <a:spAutoFit/>
            </a:bodyPr>
            <a:lstStyle/>
            <a:p>
              <a:pPr algn="ctr"/>
              <a:r>
                <a:rPr lang="en-GB" b="1" dirty="0"/>
                <a:t>GCS Laptop</a:t>
              </a:r>
            </a:p>
          </p:txBody>
        </p:sp>
      </p:grpSp>
      <p:cxnSp>
        <p:nvCxnSpPr>
          <p:cNvPr id="36" name="Connector: Curved 35">
            <a:extLst>
              <a:ext uri="{FF2B5EF4-FFF2-40B4-BE49-F238E27FC236}">
                <a16:creationId xmlns:a16="http://schemas.microsoft.com/office/drawing/2014/main" id="{6CFDE59A-DFF9-B7E1-2406-32C8D65D30F1}"/>
              </a:ext>
            </a:extLst>
          </p:cNvPr>
          <p:cNvCxnSpPr>
            <a:stCxn id="22" idx="0"/>
            <a:endCxn id="19" idx="1"/>
          </p:cNvCxnSpPr>
          <p:nvPr/>
        </p:nvCxnSpPr>
        <p:spPr>
          <a:xfrm rot="5400000" flipH="1" flipV="1">
            <a:off x="7644917" y="3538998"/>
            <a:ext cx="299764" cy="1147998"/>
          </a:xfrm>
          <a:prstGeom prst="curvedConnector2">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Connector: Curved 40">
            <a:extLst>
              <a:ext uri="{FF2B5EF4-FFF2-40B4-BE49-F238E27FC236}">
                <a16:creationId xmlns:a16="http://schemas.microsoft.com/office/drawing/2014/main" id="{CA702BEA-FBF3-542D-8FB5-1ADD6C0C6387}"/>
              </a:ext>
            </a:extLst>
          </p:cNvPr>
          <p:cNvCxnSpPr>
            <a:stCxn id="19" idx="0"/>
            <a:endCxn id="21" idx="1"/>
          </p:cNvCxnSpPr>
          <p:nvPr/>
        </p:nvCxnSpPr>
        <p:spPr>
          <a:xfrm rot="5400000" flipH="1" flipV="1">
            <a:off x="8437438" y="2456769"/>
            <a:ext cx="1437707" cy="566987"/>
          </a:xfrm>
          <a:prstGeom prst="curvedConnector2">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 name="Connector: Curved 42">
            <a:extLst>
              <a:ext uri="{FF2B5EF4-FFF2-40B4-BE49-F238E27FC236}">
                <a16:creationId xmlns:a16="http://schemas.microsoft.com/office/drawing/2014/main" id="{5355777E-8C2B-25AF-9C0F-69E0A0025393}"/>
              </a:ext>
            </a:extLst>
          </p:cNvPr>
          <p:cNvCxnSpPr>
            <a:stCxn id="21" idx="3"/>
            <a:endCxn id="20" idx="0"/>
          </p:cNvCxnSpPr>
          <p:nvPr/>
        </p:nvCxnSpPr>
        <p:spPr>
          <a:xfrm>
            <a:off x="10447785" y="2021408"/>
            <a:ext cx="516990" cy="1443641"/>
          </a:xfrm>
          <a:prstGeom prst="curvedConnector2">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6485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A68BC-CE03-6004-C2E0-80341C2DD35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55A1BDD-66DD-CE27-3E60-9451066F52FF}"/>
              </a:ext>
            </a:extLst>
          </p:cNvPr>
          <p:cNvSpPr>
            <a:spLocks noGrp="1"/>
          </p:cNvSpPr>
          <p:nvPr>
            <p:ph type="title"/>
          </p:nvPr>
        </p:nvSpPr>
        <p:spPr/>
        <p:txBody>
          <a:bodyPr/>
          <a:lstStyle/>
          <a:p>
            <a:r>
              <a:rPr lang="en-GB" dirty="0"/>
              <a:t>Mission Planner</a:t>
            </a:r>
          </a:p>
        </p:txBody>
      </p:sp>
      <p:sp>
        <p:nvSpPr>
          <p:cNvPr id="9" name="Content Placeholder 8">
            <a:extLst>
              <a:ext uri="{FF2B5EF4-FFF2-40B4-BE49-F238E27FC236}">
                <a16:creationId xmlns:a16="http://schemas.microsoft.com/office/drawing/2014/main" id="{0D1EA73D-5A38-CA80-342A-015822862BFF}"/>
              </a:ext>
            </a:extLst>
          </p:cNvPr>
          <p:cNvSpPr>
            <a:spLocks noGrp="1"/>
          </p:cNvSpPr>
          <p:nvPr>
            <p:ph idx="1"/>
          </p:nvPr>
        </p:nvSpPr>
        <p:spPr/>
        <p:txBody>
          <a:bodyPr/>
          <a:lstStyle/>
          <a:p>
            <a:r>
              <a:rPr lang="en-GB" dirty="0"/>
              <a:t>Open Source.</a:t>
            </a:r>
          </a:p>
          <a:p>
            <a:r>
              <a:rPr lang="en-GB" dirty="0"/>
              <a:t>Used to plan autonomous missions.</a:t>
            </a:r>
          </a:p>
          <a:p>
            <a:r>
              <a:rPr lang="en-GB" dirty="0"/>
              <a:t>Can be used to setup UAVs and Autopilots</a:t>
            </a:r>
          </a:p>
          <a:p>
            <a:r>
              <a:rPr lang="en-GB" dirty="0"/>
              <a:t>Wired and Wireless Telemetry.</a:t>
            </a:r>
          </a:p>
          <a:p>
            <a:r>
              <a:rPr lang="en-GB" dirty="0"/>
              <a:t>Able to view and set current parameters.</a:t>
            </a:r>
          </a:p>
          <a:p>
            <a:r>
              <a:rPr lang="en-GB" dirty="0"/>
              <a:t>Log error messages.</a:t>
            </a:r>
          </a:p>
          <a:p>
            <a:r>
              <a:rPr lang="en-GB" dirty="0"/>
              <a:t>Simulated UAVs for development.</a:t>
            </a:r>
          </a:p>
          <a:p>
            <a:endParaRPr lang="en-GB" dirty="0"/>
          </a:p>
        </p:txBody>
      </p:sp>
      <p:sp>
        <p:nvSpPr>
          <p:cNvPr id="2" name="Footer Placeholder 1">
            <a:extLst>
              <a:ext uri="{FF2B5EF4-FFF2-40B4-BE49-F238E27FC236}">
                <a16:creationId xmlns:a16="http://schemas.microsoft.com/office/drawing/2014/main" id="{E1D37A41-CB83-FD8A-C774-5DB0E161B95A}"/>
              </a:ext>
            </a:extLst>
          </p:cNvPr>
          <p:cNvSpPr>
            <a:spLocks noGrp="1"/>
          </p:cNvSpPr>
          <p:nvPr>
            <p:ph type="ftr" sz="quarter" idx="11"/>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6D0411B4-FC45-F291-436C-38B370E274D8}"/>
              </a:ext>
            </a:extLst>
          </p:cNvPr>
          <p:cNvSpPr>
            <a:spLocks noGrp="1"/>
          </p:cNvSpPr>
          <p:nvPr>
            <p:ph type="sldNum" sz="quarter" idx="12"/>
          </p:nvPr>
        </p:nvSpPr>
        <p:spPr/>
        <p:txBody>
          <a:bodyPr/>
          <a:lstStyle/>
          <a:p>
            <a:fld id="{2E2B7E6F-056E-48F3-A44D-88F1081AB091}" type="slidenum">
              <a:rPr lang="en-GB" smtClean="0"/>
              <a:pPr/>
              <a:t>5</a:t>
            </a:fld>
            <a:endParaRPr lang="en-GB" dirty="0"/>
          </a:p>
        </p:txBody>
      </p:sp>
      <p:grpSp>
        <p:nvGrpSpPr>
          <p:cNvPr id="13" name="Group 12">
            <a:extLst>
              <a:ext uri="{FF2B5EF4-FFF2-40B4-BE49-F238E27FC236}">
                <a16:creationId xmlns:a16="http://schemas.microsoft.com/office/drawing/2014/main" id="{12B5F821-9410-BD88-037D-1B9E9001C479}"/>
              </a:ext>
            </a:extLst>
          </p:cNvPr>
          <p:cNvGrpSpPr/>
          <p:nvPr/>
        </p:nvGrpSpPr>
        <p:grpSpPr>
          <a:xfrm>
            <a:off x="6348695" y="2224148"/>
            <a:ext cx="5554606" cy="3483868"/>
            <a:chOff x="6343719" y="2224148"/>
            <a:chExt cx="5554606" cy="3483868"/>
          </a:xfrm>
        </p:grpSpPr>
        <p:pic>
          <p:nvPicPr>
            <p:cNvPr id="11" name="Picture 10">
              <a:extLst>
                <a:ext uri="{FF2B5EF4-FFF2-40B4-BE49-F238E27FC236}">
                  <a16:creationId xmlns:a16="http://schemas.microsoft.com/office/drawing/2014/main" id="{B190D825-7CF4-A202-5143-B004AC046448}"/>
                </a:ext>
              </a:extLst>
            </p:cNvPr>
            <p:cNvPicPr>
              <a:picLocks noChangeAspect="1"/>
            </p:cNvPicPr>
            <p:nvPr/>
          </p:nvPicPr>
          <p:blipFill>
            <a:blip r:embed="rId2"/>
            <a:stretch>
              <a:fillRect/>
            </a:stretch>
          </p:blipFill>
          <p:spPr>
            <a:xfrm>
              <a:off x="7445895" y="2224148"/>
              <a:ext cx="4452430" cy="2393181"/>
            </a:xfrm>
            <a:prstGeom prst="rect">
              <a:avLst/>
            </a:prstGeom>
          </p:spPr>
        </p:pic>
        <p:pic>
          <p:nvPicPr>
            <p:cNvPr id="12" name="Picture 11">
              <a:extLst>
                <a:ext uri="{FF2B5EF4-FFF2-40B4-BE49-F238E27FC236}">
                  <a16:creationId xmlns:a16="http://schemas.microsoft.com/office/drawing/2014/main" id="{419A217B-0887-0A48-3F11-47F7F8D993FE}"/>
                </a:ext>
              </a:extLst>
            </p:cNvPr>
            <p:cNvPicPr>
              <a:picLocks noChangeAspect="1"/>
            </p:cNvPicPr>
            <p:nvPr/>
          </p:nvPicPr>
          <p:blipFill>
            <a:blip r:embed="rId3"/>
            <a:srcRect l="51450" t="40791" r="26650" b="37860"/>
            <a:stretch/>
          </p:blipFill>
          <p:spPr>
            <a:xfrm>
              <a:off x="6343719" y="4308984"/>
              <a:ext cx="2670048" cy="1399032"/>
            </a:xfrm>
            <a:prstGeom prst="rect">
              <a:avLst/>
            </a:prstGeom>
          </p:spPr>
        </p:pic>
      </p:grpSp>
    </p:spTree>
    <p:extLst>
      <p:ext uri="{BB962C8B-B14F-4D97-AF65-F5344CB8AC3E}">
        <p14:creationId xmlns:p14="http://schemas.microsoft.com/office/powerpoint/2010/main" val="207350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F1F356-043F-EDB3-FDE4-FE6DCBF50322}"/>
              </a:ext>
            </a:extLst>
          </p:cNvPr>
          <p:cNvSpPr>
            <a:spLocks noGrp="1"/>
          </p:cNvSpPr>
          <p:nvPr>
            <p:ph type="ftr" sz="quarter" idx="11"/>
          </p:nvPr>
        </p:nvSpPr>
        <p:spPr/>
        <p:txBody>
          <a:bodyPr/>
          <a:lstStyle/>
          <a:p>
            <a:r>
              <a:rPr lang="en-GB"/>
              <a:t>WildDrone.eu</a:t>
            </a:r>
            <a:endParaRPr lang="en-GB" dirty="0"/>
          </a:p>
        </p:txBody>
      </p:sp>
      <p:sp>
        <p:nvSpPr>
          <p:cNvPr id="7" name="Slide Number Placeholder 6">
            <a:extLst>
              <a:ext uri="{FF2B5EF4-FFF2-40B4-BE49-F238E27FC236}">
                <a16:creationId xmlns:a16="http://schemas.microsoft.com/office/drawing/2014/main" id="{EB19D3AA-86E2-732B-26CC-CABEDCE71EE1}"/>
              </a:ext>
            </a:extLst>
          </p:cNvPr>
          <p:cNvSpPr>
            <a:spLocks noGrp="1"/>
          </p:cNvSpPr>
          <p:nvPr>
            <p:ph type="sldNum" sz="quarter" idx="12"/>
          </p:nvPr>
        </p:nvSpPr>
        <p:spPr/>
        <p:txBody>
          <a:bodyPr/>
          <a:lstStyle/>
          <a:p>
            <a:fld id="{2E2B7E6F-056E-48F3-A44D-88F1081AB091}" type="slidenum">
              <a:rPr lang="en-GB" smtClean="0"/>
              <a:pPr/>
              <a:t>6</a:t>
            </a:fld>
            <a:endParaRPr lang="en-GB" dirty="0"/>
          </a:p>
        </p:txBody>
      </p:sp>
      <p:sp>
        <p:nvSpPr>
          <p:cNvPr id="5" name="Text Placeholder 4">
            <a:extLst>
              <a:ext uri="{FF2B5EF4-FFF2-40B4-BE49-F238E27FC236}">
                <a16:creationId xmlns:a16="http://schemas.microsoft.com/office/drawing/2014/main" id="{F86863A2-2A8A-E63C-FD0F-89C1080953E1}"/>
              </a:ext>
            </a:extLst>
          </p:cNvPr>
          <p:cNvSpPr>
            <a:spLocks noGrp="1"/>
          </p:cNvSpPr>
          <p:nvPr>
            <p:ph type="body" sz="quarter" idx="4294967295"/>
          </p:nvPr>
        </p:nvSpPr>
        <p:spPr>
          <a:xfrm>
            <a:off x="0" y="6034088"/>
            <a:ext cx="12049125" cy="481012"/>
          </a:xfrm>
        </p:spPr>
        <p:txBody>
          <a:bodyPr/>
          <a:lstStyle/>
          <a:p>
            <a:r>
              <a:rPr lang="en-GB" dirty="0"/>
              <a:t>Data Page</a:t>
            </a:r>
          </a:p>
        </p:txBody>
      </p:sp>
      <p:pic>
        <p:nvPicPr>
          <p:cNvPr id="21" name="Picture 20">
            <a:extLst>
              <a:ext uri="{FF2B5EF4-FFF2-40B4-BE49-F238E27FC236}">
                <a16:creationId xmlns:a16="http://schemas.microsoft.com/office/drawing/2014/main" id="{EAD9743E-F40C-C138-5325-9379B722C765}"/>
              </a:ext>
            </a:extLst>
          </p:cNvPr>
          <p:cNvPicPr>
            <a:picLocks noChangeAspect="1"/>
          </p:cNvPicPr>
          <p:nvPr/>
        </p:nvPicPr>
        <p:blipFill>
          <a:blip r:embed="rId2"/>
          <a:stretch>
            <a:fillRect/>
          </a:stretch>
        </p:blipFill>
        <p:spPr>
          <a:xfrm>
            <a:off x="1568988" y="995731"/>
            <a:ext cx="9054023" cy="4866537"/>
          </a:xfrm>
          <a:prstGeom prst="rect">
            <a:avLst/>
          </a:prstGeom>
        </p:spPr>
      </p:pic>
      <p:sp>
        <p:nvSpPr>
          <p:cNvPr id="22" name="Rectangle: Rounded Corners 21">
            <a:extLst>
              <a:ext uri="{FF2B5EF4-FFF2-40B4-BE49-F238E27FC236}">
                <a16:creationId xmlns:a16="http://schemas.microsoft.com/office/drawing/2014/main" id="{62A557A2-CF3F-A6F5-B8AC-CECB40BFA60F}"/>
              </a:ext>
            </a:extLst>
          </p:cNvPr>
          <p:cNvSpPr/>
          <p:nvPr/>
        </p:nvSpPr>
        <p:spPr>
          <a:xfrm>
            <a:off x="3831431" y="1473994"/>
            <a:ext cx="6536039" cy="4214812"/>
          </a:xfrm>
          <a:prstGeom prst="roundRect">
            <a:avLst>
              <a:gd name="adj" fmla="val 4087"/>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363B4D7B-D88C-1AD5-A48A-4C2CD04A74B6}"/>
              </a:ext>
            </a:extLst>
          </p:cNvPr>
          <p:cNvSpPr/>
          <p:nvPr/>
        </p:nvSpPr>
        <p:spPr>
          <a:xfrm>
            <a:off x="1624013" y="3033713"/>
            <a:ext cx="2081212" cy="2771776"/>
          </a:xfrm>
          <a:prstGeom prst="roundRect">
            <a:avLst>
              <a:gd name="adj" fmla="val 6833"/>
            </a:avLst>
          </a:prstGeom>
          <a:no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FE8ECA81-E7D3-95FE-DA2B-21C074DA4DE7}"/>
              </a:ext>
            </a:extLst>
          </p:cNvPr>
          <p:cNvSpPr/>
          <p:nvPr/>
        </p:nvSpPr>
        <p:spPr>
          <a:xfrm>
            <a:off x="1602582" y="1357313"/>
            <a:ext cx="2124074" cy="1571625"/>
          </a:xfrm>
          <a:prstGeom prst="roundRect">
            <a:avLst>
              <a:gd name="adj" fmla="val 10873"/>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EC0A0EF6-DD06-2821-3A70-383B0B82BA42}"/>
              </a:ext>
            </a:extLst>
          </p:cNvPr>
          <p:cNvSpPr/>
          <p:nvPr/>
        </p:nvSpPr>
        <p:spPr>
          <a:xfrm>
            <a:off x="1602582" y="1123950"/>
            <a:ext cx="1598294" cy="176584"/>
          </a:xfrm>
          <a:prstGeom prst="roundRect">
            <a:avLst>
              <a:gd name="adj" fmla="val 32449"/>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4A1AD591-54D0-FB49-47A8-614A1502258D}"/>
              </a:ext>
            </a:extLst>
          </p:cNvPr>
          <p:cNvSpPr/>
          <p:nvPr/>
        </p:nvSpPr>
        <p:spPr>
          <a:xfrm>
            <a:off x="10727785" y="2492645"/>
            <a:ext cx="1392212" cy="2177510"/>
          </a:xfrm>
          <a:prstGeom prst="roundRect">
            <a:avLst>
              <a:gd name="adj" fmla="val 4087"/>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rgbClr val="00B050"/>
                </a:solidFill>
              </a:rPr>
              <a:t>Map Display:</a:t>
            </a:r>
          </a:p>
          <a:p>
            <a:pPr marL="285750" indent="-285750">
              <a:buFont typeface="Arial" panose="020B0604020202020204" pitchFamily="34" charset="0"/>
              <a:buChar char="•"/>
            </a:pPr>
            <a:r>
              <a:rPr lang="en-GB" sz="1400" dirty="0">
                <a:solidFill>
                  <a:srgbClr val="00B050"/>
                </a:solidFill>
              </a:rPr>
              <a:t>Current Route Waypoints</a:t>
            </a:r>
          </a:p>
          <a:p>
            <a:pPr marL="285750" indent="-285750">
              <a:buFont typeface="Arial" panose="020B0604020202020204" pitchFamily="34" charset="0"/>
              <a:buChar char="•"/>
            </a:pPr>
            <a:r>
              <a:rPr lang="en-GB" sz="1400" dirty="0">
                <a:solidFill>
                  <a:srgbClr val="00B050"/>
                </a:solidFill>
              </a:rPr>
              <a:t>Drone Position</a:t>
            </a:r>
          </a:p>
          <a:p>
            <a:pPr marL="285750" indent="-285750">
              <a:buFont typeface="Arial" panose="020B0604020202020204" pitchFamily="34" charset="0"/>
              <a:buChar char="•"/>
            </a:pPr>
            <a:r>
              <a:rPr lang="en-GB" sz="1400" dirty="0">
                <a:solidFill>
                  <a:srgbClr val="00B050"/>
                </a:solidFill>
              </a:rPr>
              <a:t>Home Location</a:t>
            </a:r>
          </a:p>
          <a:p>
            <a:pPr marL="285750" indent="-285750">
              <a:buFont typeface="Arial" panose="020B0604020202020204" pitchFamily="34" charset="0"/>
              <a:buChar char="•"/>
            </a:pPr>
            <a:r>
              <a:rPr lang="en-GB" sz="1400" dirty="0">
                <a:solidFill>
                  <a:srgbClr val="00B050"/>
                </a:solidFill>
              </a:rPr>
              <a:t>Movement Track</a:t>
            </a:r>
          </a:p>
        </p:txBody>
      </p:sp>
      <p:sp>
        <p:nvSpPr>
          <p:cNvPr id="27" name="Rectangle: Rounded Corners 26">
            <a:extLst>
              <a:ext uri="{FF2B5EF4-FFF2-40B4-BE49-F238E27FC236}">
                <a16:creationId xmlns:a16="http://schemas.microsoft.com/office/drawing/2014/main" id="{C25E5ECC-E276-4A99-74FA-4554A84EA1FA}"/>
              </a:ext>
            </a:extLst>
          </p:cNvPr>
          <p:cNvSpPr/>
          <p:nvPr/>
        </p:nvSpPr>
        <p:spPr>
          <a:xfrm>
            <a:off x="42258" y="3489849"/>
            <a:ext cx="1499218" cy="1859504"/>
          </a:xfrm>
          <a:prstGeom prst="roundRect">
            <a:avLst>
              <a:gd name="adj" fmla="val 6833"/>
            </a:avLst>
          </a:prstGeom>
          <a:no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lumMod val="50000"/>
                  </a:schemeClr>
                </a:solidFill>
              </a:rPr>
              <a:t>Multi-Tab Panel:</a:t>
            </a:r>
          </a:p>
          <a:p>
            <a:pPr marL="285750" indent="-285750">
              <a:buFont typeface="Arial" panose="020B0604020202020204" pitchFamily="34" charset="0"/>
              <a:buChar char="•"/>
            </a:pPr>
            <a:r>
              <a:rPr lang="en-GB" sz="1400" dirty="0">
                <a:solidFill>
                  <a:schemeClr val="accent5">
                    <a:lumMod val="50000"/>
                  </a:schemeClr>
                </a:solidFill>
              </a:rPr>
              <a:t>Quick-View Telemetry </a:t>
            </a:r>
          </a:p>
          <a:p>
            <a:pPr marL="285750" indent="-285750">
              <a:buFont typeface="Arial" panose="020B0604020202020204" pitchFamily="34" charset="0"/>
              <a:buChar char="•"/>
            </a:pPr>
            <a:r>
              <a:rPr lang="en-GB" sz="1400" dirty="0">
                <a:solidFill>
                  <a:schemeClr val="accent5">
                    <a:lumMod val="50000"/>
                  </a:schemeClr>
                </a:solidFill>
              </a:rPr>
              <a:t>UAV Control Buttons</a:t>
            </a:r>
          </a:p>
          <a:p>
            <a:pPr marL="285750" indent="-285750">
              <a:buFont typeface="Arial" panose="020B0604020202020204" pitchFamily="34" charset="0"/>
              <a:buChar char="•"/>
            </a:pPr>
            <a:r>
              <a:rPr lang="en-GB" sz="1400" dirty="0">
                <a:solidFill>
                  <a:schemeClr val="accent5">
                    <a:lumMod val="50000"/>
                  </a:schemeClr>
                </a:solidFill>
              </a:rPr>
              <a:t>Payload Gimbal Controls</a:t>
            </a:r>
          </a:p>
        </p:txBody>
      </p:sp>
      <p:sp>
        <p:nvSpPr>
          <p:cNvPr id="28" name="Rectangle: Rounded Corners 27">
            <a:extLst>
              <a:ext uri="{FF2B5EF4-FFF2-40B4-BE49-F238E27FC236}">
                <a16:creationId xmlns:a16="http://schemas.microsoft.com/office/drawing/2014/main" id="{38A1E515-6FDC-DF2D-B5D5-F9DE25605793}"/>
              </a:ext>
            </a:extLst>
          </p:cNvPr>
          <p:cNvSpPr/>
          <p:nvPr/>
        </p:nvSpPr>
        <p:spPr>
          <a:xfrm>
            <a:off x="52768" y="1357313"/>
            <a:ext cx="1478197" cy="1859504"/>
          </a:xfrm>
          <a:prstGeom prst="roundRect">
            <a:avLst>
              <a:gd name="adj" fmla="val 10873"/>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rgbClr val="0070C0"/>
                </a:solidFill>
              </a:rPr>
              <a:t>HUD:</a:t>
            </a:r>
          </a:p>
          <a:p>
            <a:pPr marL="285750" indent="-285750">
              <a:buFont typeface="Arial" panose="020B0604020202020204" pitchFamily="34" charset="0"/>
              <a:buChar char="•"/>
            </a:pPr>
            <a:r>
              <a:rPr lang="en-GB" sz="1400" dirty="0">
                <a:solidFill>
                  <a:srgbClr val="0070C0"/>
                </a:solidFill>
              </a:rPr>
              <a:t>Artificial Horizon</a:t>
            </a:r>
          </a:p>
          <a:p>
            <a:pPr marL="285750" indent="-285750">
              <a:buFont typeface="Arial" panose="020B0604020202020204" pitchFamily="34" charset="0"/>
              <a:buChar char="•"/>
            </a:pPr>
            <a:r>
              <a:rPr lang="en-GB" sz="1400" dirty="0">
                <a:solidFill>
                  <a:srgbClr val="0070C0"/>
                </a:solidFill>
              </a:rPr>
              <a:t>Speed &amp; Heading</a:t>
            </a:r>
          </a:p>
          <a:p>
            <a:pPr marL="285750" indent="-285750">
              <a:buFont typeface="Arial" panose="020B0604020202020204" pitchFamily="34" charset="0"/>
              <a:buChar char="•"/>
            </a:pPr>
            <a:r>
              <a:rPr lang="en-GB" sz="1400" dirty="0">
                <a:solidFill>
                  <a:srgbClr val="0070C0"/>
                </a:solidFill>
              </a:rPr>
              <a:t>Altitude</a:t>
            </a:r>
          </a:p>
          <a:p>
            <a:pPr marL="285750" indent="-285750">
              <a:buFont typeface="Arial" panose="020B0604020202020204" pitchFamily="34" charset="0"/>
              <a:buChar char="•"/>
            </a:pPr>
            <a:r>
              <a:rPr lang="en-GB" sz="1400" dirty="0">
                <a:solidFill>
                  <a:srgbClr val="0070C0"/>
                </a:solidFill>
              </a:rPr>
              <a:t>Current Mode</a:t>
            </a:r>
          </a:p>
        </p:txBody>
      </p:sp>
      <p:sp>
        <p:nvSpPr>
          <p:cNvPr id="29" name="Rectangle: Rounded Corners 28">
            <a:extLst>
              <a:ext uri="{FF2B5EF4-FFF2-40B4-BE49-F238E27FC236}">
                <a16:creationId xmlns:a16="http://schemas.microsoft.com/office/drawing/2014/main" id="{82F9A9A9-0767-8B24-4860-EC542271CBCF}"/>
              </a:ext>
            </a:extLst>
          </p:cNvPr>
          <p:cNvSpPr/>
          <p:nvPr/>
        </p:nvSpPr>
        <p:spPr>
          <a:xfrm>
            <a:off x="71997" y="898049"/>
            <a:ext cx="1458968" cy="372463"/>
          </a:xfrm>
          <a:prstGeom prst="roundRect">
            <a:avLst>
              <a:gd name="adj" fmla="val 22629"/>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FF0000"/>
                </a:solidFill>
              </a:rPr>
              <a:t>Navigation tabs</a:t>
            </a:r>
          </a:p>
        </p:txBody>
      </p:sp>
    </p:spTree>
    <p:extLst>
      <p:ext uri="{BB962C8B-B14F-4D97-AF65-F5344CB8AC3E}">
        <p14:creationId xmlns:p14="http://schemas.microsoft.com/office/powerpoint/2010/main" val="309721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26404-7A29-7434-3361-7A5ECD51637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2D0FE6-2A27-8760-78E5-29F090428BEC}"/>
              </a:ext>
            </a:extLst>
          </p:cNvPr>
          <p:cNvSpPr>
            <a:spLocks noGrp="1"/>
          </p:cNvSpPr>
          <p:nvPr>
            <p:ph type="ftr" sz="quarter" idx="11"/>
          </p:nvPr>
        </p:nvSpPr>
        <p:spPr/>
        <p:txBody>
          <a:bodyPr/>
          <a:lstStyle/>
          <a:p>
            <a:r>
              <a:rPr lang="en-GB"/>
              <a:t>WildDrone.eu</a:t>
            </a:r>
            <a:endParaRPr lang="en-GB" dirty="0"/>
          </a:p>
        </p:txBody>
      </p:sp>
      <p:sp>
        <p:nvSpPr>
          <p:cNvPr id="7" name="Slide Number Placeholder 6">
            <a:extLst>
              <a:ext uri="{FF2B5EF4-FFF2-40B4-BE49-F238E27FC236}">
                <a16:creationId xmlns:a16="http://schemas.microsoft.com/office/drawing/2014/main" id="{E58B8350-6231-3C86-3B4D-F2624E9EAC78}"/>
              </a:ext>
            </a:extLst>
          </p:cNvPr>
          <p:cNvSpPr>
            <a:spLocks noGrp="1"/>
          </p:cNvSpPr>
          <p:nvPr>
            <p:ph type="sldNum" sz="quarter" idx="12"/>
          </p:nvPr>
        </p:nvSpPr>
        <p:spPr/>
        <p:txBody>
          <a:bodyPr/>
          <a:lstStyle/>
          <a:p>
            <a:fld id="{2E2B7E6F-056E-48F3-A44D-88F1081AB091}" type="slidenum">
              <a:rPr lang="en-GB" smtClean="0"/>
              <a:pPr/>
              <a:t>7</a:t>
            </a:fld>
            <a:endParaRPr lang="en-GB" dirty="0"/>
          </a:p>
        </p:txBody>
      </p:sp>
      <p:sp>
        <p:nvSpPr>
          <p:cNvPr id="5" name="Text Placeholder 4">
            <a:extLst>
              <a:ext uri="{FF2B5EF4-FFF2-40B4-BE49-F238E27FC236}">
                <a16:creationId xmlns:a16="http://schemas.microsoft.com/office/drawing/2014/main" id="{BAC6BCE0-F96B-03B5-43F4-23171597529D}"/>
              </a:ext>
            </a:extLst>
          </p:cNvPr>
          <p:cNvSpPr>
            <a:spLocks noGrp="1"/>
          </p:cNvSpPr>
          <p:nvPr>
            <p:ph type="body" sz="quarter" idx="4294967295"/>
          </p:nvPr>
        </p:nvSpPr>
        <p:spPr>
          <a:xfrm>
            <a:off x="0" y="6034088"/>
            <a:ext cx="12049125" cy="481012"/>
          </a:xfrm>
        </p:spPr>
        <p:txBody>
          <a:bodyPr/>
          <a:lstStyle/>
          <a:p>
            <a:r>
              <a:rPr lang="en-GB" dirty="0"/>
              <a:t>Head’s Up Display (HUD) </a:t>
            </a:r>
          </a:p>
        </p:txBody>
      </p:sp>
      <p:pic>
        <p:nvPicPr>
          <p:cNvPr id="20" name="Picture 19">
            <a:extLst>
              <a:ext uri="{FF2B5EF4-FFF2-40B4-BE49-F238E27FC236}">
                <a16:creationId xmlns:a16="http://schemas.microsoft.com/office/drawing/2014/main" id="{740EDC64-2C81-C135-3ED7-4F4C9505669F}"/>
              </a:ext>
            </a:extLst>
          </p:cNvPr>
          <p:cNvPicPr>
            <a:picLocks noChangeAspect="1"/>
          </p:cNvPicPr>
          <p:nvPr/>
        </p:nvPicPr>
        <p:blipFill>
          <a:blip r:embed="rId2"/>
          <a:stretch>
            <a:fillRect/>
          </a:stretch>
        </p:blipFill>
        <p:spPr>
          <a:xfrm>
            <a:off x="2739364" y="667401"/>
            <a:ext cx="6713265" cy="5245837"/>
          </a:xfrm>
          <a:prstGeom prst="rect">
            <a:avLst/>
          </a:prstGeom>
        </p:spPr>
      </p:pic>
      <p:sp>
        <p:nvSpPr>
          <p:cNvPr id="21" name="Rectangle: Rounded Corners 20">
            <a:extLst>
              <a:ext uri="{FF2B5EF4-FFF2-40B4-BE49-F238E27FC236}">
                <a16:creationId xmlns:a16="http://schemas.microsoft.com/office/drawing/2014/main" id="{CF7B5CC8-A5A2-88B5-DB60-0FC9277F1C73}"/>
              </a:ext>
            </a:extLst>
          </p:cNvPr>
          <p:cNvSpPr/>
          <p:nvPr/>
        </p:nvSpPr>
        <p:spPr>
          <a:xfrm>
            <a:off x="2862072" y="5632703"/>
            <a:ext cx="2459736" cy="280535"/>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CE5D6830-577D-1DCE-C7EF-9584A6DA8E49}"/>
              </a:ext>
            </a:extLst>
          </p:cNvPr>
          <p:cNvSpPr/>
          <p:nvPr/>
        </p:nvSpPr>
        <p:spPr>
          <a:xfrm>
            <a:off x="5577840" y="5632703"/>
            <a:ext cx="3236976" cy="329210"/>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C669612-000F-05B2-629A-2AF49C250181}"/>
              </a:ext>
            </a:extLst>
          </p:cNvPr>
          <p:cNvSpPr/>
          <p:nvPr/>
        </p:nvSpPr>
        <p:spPr>
          <a:xfrm>
            <a:off x="2733092" y="4748734"/>
            <a:ext cx="1358848" cy="512088"/>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B6B79E38-29D9-B13F-5E62-DA976C368331}"/>
              </a:ext>
            </a:extLst>
          </p:cNvPr>
          <p:cNvSpPr/>
          <p:nvPr/>
        </p:nvSpPr>
        <p:spPr>
          <a:xfrm>
            <a:off x="2733091" y="896086"/>
            <a:ext cx="6725809" cy="423731"/>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A473A8F1-5092-142E-5F5F-575FB6F10C2B}"/>
              </a:ext>
            </a:extLst>
          </p:cNvPr>
          <p:cNvSpPr/>
          <p:nvPr/>
        </p:nvSpPr>
        <p:spPr>
          <a:xfrm>
            <a:off x="8714232" y="2190182"/>
            <a:ext cx="886968" cy="2558552"/>
          </a:xfrm>
          <a:prstGeom prst="round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4BAEF8AA-8D99-02DF-A9B8-B2D54C233B3E}"/>
              </a:ext>
            </a:extLst>
          </p:cNvPr>
          <p:cNvSpPr/>
          <p:nvPr/>
        </p:nvSpPr>
        <p:spPr>
          <a:xfrm>
            <a:off x="8489831" y="1564979"/>
            <a:ext cx="886968" cy="423731"/>
          </a:xfrm>
          <a:prstGeom prst="roundRect">
            <a:avLst/>
          </a:prstGeom>
          <a:no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CDDE15E2-02E8-8C69-96AA-97956674CFA3}"/>
              </a:ext>
            </a:extLst>
          </p:cNvPr>
          <p:cNvSpPr/>
          <p:nvPr/>
        </p:nvSpPr>
        <p:spPr>
          <a:xfrm>
            <a:off x="952740" y="896086"/>
            <a:ext cx="1631780" cy="423731"/>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3"/>
                </a:solidFill>
              </a:rPr>
              <a:t>UAV Heading</a:t>
            </a:r>
          </a:p>
        </p:txBody>
      </p:sp>
      <p:sp>
        <p:nvSpPr>
          <p:cNvPr id="28" name="Rectangle: Rounded Corners 27">
            <a:extLst>
              <a:ext uri="{FF2B5EF4-FFF2-40B4-BE49-F238E27FC236}">
                <a16:creationId xmlns:a16="http://schemas.microsoft.com/office/drawing/2014/main" id="{42DA10D9-6054-C9DD-5BE0-F66F8D21E42A}"/>
              </a:ext>
            </a:extLst>
          </p:cNvPr>
          <p:cNvSpPr/>
          <p:nvPr/>
        </p:nvSpPr>
        <p:spPr>
          <a:xfrm>
            <a:off x="900392" y="4515352"/>
            <a:ext cx="1722120" cy="594383"/>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Airspeed &amp; Groundspeed</a:t>
            </a:r>
          </a:p>
        </p:txBody>
      </p:sp>
      <p:sp>
        <p:nvSpPr>
          <p:cNvPr id="29" name="Rectangle: Rounded Corners 28">
            <a:extLst>
              <a:ext uri="{FF2B5EF4-FFF2-40B4-BE49-F238E27FC236}">
                <a16:creationId xmlns:a16="http://schemas.microsoft.com/office/drawing/2014/main" id="{AB7FC9DC-B350-0B0D-2BC8-02BCBF5B9B74}"/>
              </a:ext>
            </a:extLst>
          </p:cNvPr>
          <p:cNvSpPr/>
          <p:nvPr/>
        </p:nvSpPr>
        <p:spPr>
          <a:xfrm>
            <a:off x="416286" y="5222262"/>
            <a:ext cx="2231391" cy="752061"/>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4"/>
                </a:solidFill>
              </a:rPr>
              <a:t>Battery Remaining Percentage, Voltage and Current Draw</a:t>
            </a:r>
          </a:p>
        </p:txBody>
      </p:sp>
      <p:sp>
        <p:nvSpPr>
          <p:cNvPr id="30" name="Rectangle: Rounded Corners 29">
            <a:extLst>
              <a:ext uri="{FF2B5EF4-FFF2-40B4-BE49-F238E27FC236}">
                <a16:creationId xmlns:a16="http://schemas.microsoft.com/office/drawing/2014/main" id="{0F5F5A7A-494B-211C-200C-B0C3B10F752E}"/>
              </a:ext>
            </a:extLst>
          </p:cNvPr>
          <p:cNvSpPr/>
          <p:nvPr/>
        </p:nvSpPr>
        <p:spPr>
          <a:xfrm>
            <a:off x="8859063" y="5974323"/>
            <a:ext cx="2310754" cy="594383"/>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2"/>
                </a:solidFill>
              </a:rPr>
              <a:t>Drone Positioning System Status Indicators</a:t>
            </a:r>
          </a:p>
        </p:txBody>
      </p:sp>
      <p:sp>
        <p:nvSpPr>
          <p:cNvPr id="31" name="Rectangle: Rounded Corners 30">
            <a:extLst>
              <a:ext uri="{FF2B5EF4-FFF2-40B4-BE49-F238E27FC236}">
                <a16:creationId xmlns:a16="http://schemas.microsoft.com/office/drawing/2014/main" id="{37C8F686-4645-C9D7-0EC1-F18C2CCAC500}"/>
              </a:ext>
            </a:extLst>
          </p:cNvPr>
          <p:cNvSpPr/>
          <p:nvPr/>
        </p:nvSpPr>
        <p:spPr>
          <a:xfrm>
            <a:off x="9711780" y="3131808"/>
            <a:ext cx="1722120" cy="594383"/>
          </a:xfrm>
          <a:prstGeom prst="round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2"/>
                </a:solidFill>
              </a:rPr>
              <a:t>Altitude Indicator</a:t>
            </a:r>
          </a:p>
        </p:txBody>
      </p:sp>
      <p:sp>
        <p:nvSpPr>
          <p:cNvPr id="32" name="Rectangle: Rounded Corners 31">
            <a:extLst>
              <a:ext uri="{FF2B5EF4-FFF2-40B4-BE49-F238E27FC236}">
                <a16:creationId xmlns:a16="http://schemas.microsoft.com/office/drawing/2014/main" id="{A0FFFF61-50E8-D467-5572-BF5D58598176}"/>
              </a:ext>
            </a:extLst>
          </p:cNvPr>
          <p:cNvSpPr/>
          <p:nvPr/>
        </p:nvSpPr>
        <p:spPr>
          <a:xfrm>
            <a:off x="9538044" y="1474225"/>
            <a:ext cx="2310754" cy="594383"/>
          </a:xfrm>
          <a:prstGeom prst="roundRect">
            <a:avLst/>
          </a:prstGeom>
          <a:no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4">
                    <a:lumMod val="50000"/>
                  </a:schemeClr>
                </a:solidFill>
              </a:rPr>
              <a:t>Received Signal Strength Indicator (RSSI)</a:t>
            </a:r>
          </a:p>
        </p:txBody>
      </p:sp>
    </p:spTree>
    <p:extLst>
      <p:ext uri="{BB962C8B-B14F-4D97-AF65-F5344CB8AC3E}">
        <p14:creationId xmlns:p14="http://schemas.microsoft.com/office/powerpoint/2010/main" val="1002483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47D0F-8587-173D-0F3A-A9C23063BC1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CBCDB6E-8D1D-05E8-3865-43DD9D0F99EC}"/>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21E1720D-B590-C5EA-03E8-AD4064B3C06E}"/>
              </a:ext>
            </a:extLst>
          </p:cNvPr>
          <p:cNvSpPr>
            <a:spLocks noGrp="1"/>
          </p:cNvSpPr>
          <p:nvPr>
            <p:ph idx="1"/>
          </p:nvPr>
        </p:nvSpPr>
        <p:spPr/>
        <p:txBody>
          <a:bodyPr/>
          <a:lstStyle/>
          <a:p>
            <a:r>
              <a:rPr lang="en-GB" dirty="0"/>
              <a:t>Mission Planner</a:t>
            </a:r>
          </a:p>
        </p:txBody>
      </p:sp>
      <p:sp>
        <p:nvSpPr>
          <p:cNvPr id="2" name="Footer Placeholder 1">
            <a:extLst>
              <a:ext uri="{FF2B5EF4-FFF2-40B4-BE49-F238E27FC236}">
                <a16:creationId xmlns:a16="http://schemas.microsoft.com/office/drawing/2014/main" id="{8F18F845-CF5C-4F53-9B9B-0C9C06A2A095}"/>
              </a:ext>
            </a:extLst>
          </p:cNvPr>
          <p:cNvSpPr>
            <a:spLocks noGrp="1"/>
          </p:cNvSpPr>
          <p:nvPr>
            <p:ph type="ftr" sz="quarter" idx="11"/>
          </p:nvPr>
        </p:nvSpPr>
        <p:spPr/>
        <p:txBody>
          <a:bodyPr/>
          <a:lstStyle/>
          <a:p>
            <a:r>
              <a:rPr lang="en-GB"/>
              <a:t>WildDrone.eu</a:t>
            </a:r>
            <a:endParaRPr lang="en-GB" dirty="0"/>
          </a:p>
        </p:txBody>
      </p:sp>
      <p:sp>
        <p:nvSpPr>
          <p:cNvPr id="7" name="Slide Number Placeholder 6">
            <a:extLst>
              <a:ext uri="{FF2B5EF4-FFF2-40B4-BE49-F238E27FC236}">
                <a16:creationId xmlns:a16="http://schemas.microsoft.com/office/drawing/2014/main" id="{BD4CEA86-2B7C-8CC5-5736-CD9E68F926C9}"/>
              </a:ext>
            </a:extLst>
          </p:cNvPr>
          <p:cNvSpPr>
            <a:spLocks noGrp="1"/>
          </p:cNvSpPr>
          <p:nvPr>
            <p:ph type="sldNum" sz="quarter" idx="12"/>
          </p:nvPr>
        </p:nvSpPr>
        <p:spPr/>
        <p:txBody>
          <a:bodyPr/>
          <a:lstStyle/>
          <a:p>
            <a:fld id="{2E2B7E6F-056E-48F3-A44D-88F1081AB091}" type="slidenum">
              <a:rPr lang="en-GB" smtClean="0"/>
              <a:pPr/>
              <a:t>8</a:t>
            </a:fld>
            <a:endParaRPr lang="en-GB" dirty="0"/>
          </a:p>
        </p:txBody>
      </p:sp>
      <p:sp>
        <p:nvSpPr>
          <p:cNvPr id="5" name="Text Placeholder 4">
            <a:extLst>
              <a:ext uri="{FF2B5EF4-FFF2-40B4-BE49-F238E27FC236}">
                <a16:creationId xmlns:a16="http://schemas.microsoft.com/office/drawing/2014/main" id="{B23D3F4B-8E3F-9D04-7D2A-966B861EFB33}"/>
              </a:ext>
            </a:extLst>
          </p:cNvPr>
          <p:cNvSpPr>
            <a:spLocks noGrp="1"/>
          </p:cNvSpPr>
          <p:nvPr>
            <p:ph type="body" sz="quarter" idx="4294967295"/>
          </p:nvPr>
        </p:nvSpPr>
        <p:spPr>
          <a:xfrm>
            <a:off x="0" y="6034088"/>
            <a:ext cx="12049125" cy="481012"/>
          </a:xfrm>
        </p:spPr>
        <p:txBody>
          <a:bodyPr/>
          <a:lstStyle/>
          <a:p>
            <a:r>
              <a:rPr lang="en-GB" dirty="0"/>
              <a:t>Planning Page</a:t>
            </a:r>
          </a:p>
        </p:txBody>
      </p:sp>
      <p:pic>
        <p:nvPicPr>
          <p:cNvPr id="9" name="Picture 8">
            <a:extLst>
              <a:ext uri="{FF2B5EF4-FFF2-40B4-BE49-F238E27FC236}">
                <a16:creationId xmlns:a16="http://schemas.microsoft.com/office/drawing/2014/main" id="{CCD928AA-B198-1DBE-16B1-D1209443A63F}"/>
              </a:ext>
            </a:extLst>
          </p:cNvPr>
          <p:cNvPicPr>
            <a:picLocks noChangeAspect="1"/>
          </p:cNvPicPr>
          <p:nvPr/>
        </p:nvPicPr>
        <p:blipFill>
          <a:blip r:embed="rId2"/>
          <a:stretch>
            <a:fillRect/>
          </a:stretch>
        </p:blipFill>
        <p:spPr>
          <a:xfrm>
            <a:off x="71997" y="716074"/>
            <a:ext cx="9759699" cy="5245838"/>
          </a:xfrm>
          <a:prstGeom prst="rect">
            <a:avLst/>
          </a:prstGeom>
        </p:spPr>
      </p:pic>
      <p:sp>
        <p:nvSpPr>
          <p:cNvPr id="10" name="Rectangle: Rounded Corners 9">
            <a:extLst>
              <a:ext uri="{FF2B5EF4-FFF2-40B4-BE49-F238E27FC236}">
                <a16:creationId xmlns:a16="http://schemas.microsoft.com/office/drawing/2014/main" id="{5B772755-3BCD-61D9-E2FA-B05D652AB4D3}"/>
              </a:ext>
            </a:extLst>
          </p:cNvPr>
          <p:cNvSpPr/>
          <p:nvPr/>
        </p:nvSpPr>
        <p:spPr>
          <a:xfrm>
            <a:off x="53708" y="5065776"/>
            <a:ext cx="4554867" cy="914424"/>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DA8B0953-FEEB-50F1-485D-A725E8B3FF6B}"/>
              </a:ext>
            </a:extLst>
          </p:cNvPr>
          <p:cNvSpPr/>
          <p:nvPr/>
        </p:nvSpPr>
        <p:spPr>
          <a:xfrm>
            <a:off x="9129911" y="2057399"/>
            <a:ext cx="733417" cy="338829"/>
          </a:xfrm>
          <a:prstGeom prst="roundRect">
            <a:avLst/>
          </a:pr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C1A9B2AC-1D79-4C83-DD77-CE2DD4DCF514}"/>
              </a:ext>
            </a:extLst>
          </p:cNvPr>
          <p:cNvSpPr/>
          <p:nvPr/>
        </p:nvSpPr>
        <p:spPr>
          <a:xfrm>
            <a:off x="9129911" y="2478275"/>
            <a:ext cx="733417" cy="475507"/>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A534A5E-A81A-7732-58B1-401BD0AB2882}"/>
              </a:ext>
            </a:extLst>
          </p:cNvPr>
          <p:cNvSpPr/>
          <p:nvPr/>
        </p:nvSpPr>
        <p:spPr>
          <a:xfrm>
            <a:off x="10050405" y="1735448"/>
            <a:ext cx="1402080" cy="982730"/>
          </a:xfrm>
          <a:prstGeom prst="roundRect">
            <a:avLst/>
          </a:pr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5">
                    <a:lumMod val="50000"/>
                  </a:schemeClr>
                </a:solidFill>
              </a:rPr>
              <a:t>Import and Export of Waypoint Files</a:t>
            </a:r>
          </a:p>
        </p:txBody>
      </p:sp>
      <p:sp>
        <p:nvSpPr>
          <p:cNvPr id="22" name="Rectangle: Rounded Corners 21">
            <a:extLst>
              <a:ext uri="{FF2B5EF4-FFF2-40B4-BE49-F238E27FC236}">
                <a16:creationId xmlns:a16="http://schemas.microsoft.com/office/drawing/2014/main" id="{EA810B8D-C172-26C4-61DE-555DFBB77504}"/>
              </a:ext>
            </a:extLst>
          </p:cNvPr>
          <p:cNvSpPr/>
          <p:nvPr/>
        </p:nvSpPr>
        <p:spPr>
          <a:xfrm>
            <a:off x="10050405" y="2926336"/>
            <a:ext cx="2052453" cy="982730"/>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4"/>
                </a:solidFill>
              </a:rPr>
              <a:t>Upload/Download Mission To/From UAV</a:t>
            </a:r>
          </a:p>
        </p:txBody>
      </p:sp>
      <p:sp>
        <p:nvSpPr>
          <p:cNvPr id="30" name="Rectangle: Rounded Corners 29">
            <a:extLst>
              <a:ext uri="{FF2B5EF4-FFF2-40B4-BE49-F238E27FC236}">
                <a16:creationId xmlns:a16="http://schemas.microsoft.com/office/drawing/2014/main" id="{C639583B-584D-9A21-5793-2C030531CC10}"/>
              </a:ext>
            </a:extLst>
          </p:cNvPr>
          <p:cNvSpPr/>
          <p:nvPr/>
        </p:nvSpPr>
        <p:spPr>
          <a:xfrm>
            <a:off x="9994392" y="5031623"/>
            <a:ext cx="1723276" cy="982730"/>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1"/>
                </a:solidFill>
              </a:rPr>
              <a:t>Current Mission Waypoint Table</a:t>
            </a:r>
          </a:p>
        </p:txBody>
      </p:sp>
    </p:spTree>
    <p:extLst>
      <p:ext uri="{BB962C8B-B14F-4D97-AF65-F5344CB8AC3E}">
        <p14:creationId xmlns:p14="http://schemas.microsoft.com/office/powerpoint/2010/main" val="149222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063C57-4594-3C04-88F1-4A15C01656F3}"/>
              </a:ext>
            </a:extLst>
          </p:cNvPr>
          <p:cNvSpPr>
            <a:spLocks noGrp="1"/>
          </p:cNvSpPr>
          <p:nvPr>
            <p:ph type="ftr" sz="quarter" idx="11"/>
          </p:nvPr>
        </p:nvSpPr>
        <p:spPr/>
        <p:txBody>
          <a:bodyPr/>
          <a:lstStyle/>
          <a:p>
            <a:r>
              <a:rPr lang="en-GB"/>
              <a:t>WildDrone.eu</a:t>
            </a:r>
            <a:endParaRPr lang="en-GB" dirty="0"/>
          </a:p>
        </p:txBody>
      </p:sp>
      <p:sp>
        <p:nvSpPr>
          <p:cNvPr id="5" name="Slide Number Placeholder 4">
            <a:extLst>
              <a:ext uri="{FF2B5EF4-FFF2-40B4-BE49-F238E27FC236}">
                <a16:creationId xmlns:a16="http://schemas.microsoft.com/office/drawing/2014/main" id="{9F633F57-4A89-7BBB-20A1-012466880C51}"/>
              </a:ext>
            </a:extLst>
          </p:cNvPr>
          <p:cNvSpPr>
            <a:spLocks noGrp="1"/>
          </p:cNvSpPr>
          <p:nvPr>
            <p:ph type="sldNum" sz="quarter" idx="12"/>
          </p:nvPr>
        </p:nvSpPr>
        <p:spPr/>
        <p:txBody>
          <a:bodyPr/>
          <a:lstStyle/>
          <a:p>
            <a:fld id="{2E2B7E6F-056E-48F3-A44D-88F1081AB091}" type="slidenum">
              <a:rPr lang="en-GB" smtClean="0"/>
              <a:pPr/>
              <a:t>9</a:t>
            </a:fld>
            <a:endParaRPr lang="en-GB" dirty="0"/>
          </a:p>
        </p:txBody>
      </p:sp>
      <p:sp>
        <p:nvSpPr>
          <p:cNvPr id="11" name="Text Placeholder 10">
            <a:extLst>
              <a:ext uri="{FF2B5EF4-FFF2-40B4-BE49-F238E27FC236}">
                <a16:creationId xmlns:a16="http://schemas.microsoft.com/office/drawing/2014/main" id="{FF4139AE-6383-6448-10AB-D9A340E790F8}"/>
              </a:ext>
            </a:extLst>
          </p:cNvPr>
          <p:cNvSpPr>
            <a:spLocks noGrp="1"/>
          </p:cNvSpPr>
          <p:nvPr>
            <p:ph type="body" sz="quarter" idx="4294967295"/>
          </p:nvPr>
        </p:nvSpPr>
        <p:spPr>
          <a:xfrm>
            <a:off x="0" y="6034088"/>
            <a:ext cx="12049125" cy="481012"/>
          </a:xfrm>
        </p:spPr>
        <p:txBody>
          <a:bodyPr>
            <a:normAutofit fontScale="92500"/>
          </a:bodyPr>
          <a:lstStyle/>
          <a:p>
            <a:r>
              <a:rPr lang="en-GB" dirty="0"/>
              <a:t>Mission Planner Installation – NOTE: This is an EXTERNAL software – download at your own risk!</a:t>
            </a:r>
          </a:p>
        </p:txBody>
      </p:sp>
      <p:pic>
        <p:nvPicPr>
          <p:cNvPr id="9" name="Picture 8">
            <a:extLst>
              <a:ext uri="{FF2B5EF4-FFF2-40B4-BE49-F238E27FC236}">
                <a16:creationId xmlns:a16="http://schemas.microsoft.com/office/drawing/2014/main" id="{9C139542-AE9F-DE01-8AA8-533BB96024E9}"/>
              </a:ext>
            </a:extLst>
          </p:cNvPr>
          <p:cNvPicPr>
            <a:picLocks noChangeAspect="1"/>
          </p:cNvPicPr>
          <p:nvPr/>
        </p:nvPicPr>
        <p:blipFill>
          <a:blip r:embed="rId2"/>
          <a:srcRect b="53244"/>
          <a:stretch/>
        </p:blipFill>
        <p:spPr>
          <a:xfrm>
            <a:off x="71997" y="719071"/>
            <a:ext cx="3693470" cy="1731521"/>
          </a:xfrm>
          <a:prstGeom prst="rect">
            <a:avLst/>
          </a:prstGeom>
          <a:ln>
            <a:solidFill>
              <a:schemeClr val="tx1"/>
            </a:solidFill>
          </a:ln>
        </p:spPr>
      </p:pic>
      <p:sp>
        <p:nvSpPr>
          <p:cNvPr id="12" name="Rectangle: Rounded Corners 11">
            <a:extLst>
              <a:ext uri="{FF2B5EF4-FFF2-40B4-BE49-F238E27FC236}">
                <a16:creationId xmlns:a16="http://schemas.microsoft.com/office/drawing/2014/main" id="{80249C0E-FA10-2072-1B82-7BC8814AF9BE}"/>
              </a:ext>
            </a:extLst>
          </p:cNvPr>
          <p:cNvSpPr/>
          <p:nvPr/>
        </p:nvSpPr>
        <p:spPr>
          <a:xfrm>
            <a:off x="740664" y="2185416"/>
            <a:ext cx="1645920" cy="137160"/>
          </a:xfrm>
          <a:prstGeom prst="roundRect">
            <a:avLst/>
          </a:prstGeom>
          <a:solidFill>
            <a:srgbClr val="F3A7D7">
              <a:alpha val="25098"/>
            </a:srgb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5C1C8D0-83D1-22BA-F2A3-0C7B9ACAD05B}"/>
              </a:ext>
            </a:extLst>
          </p:cNvPr>
          <p:cNvSpPr txBox="1"/>
          <p:nvPr/>
        </p:nvSpPr>
        <p:spPr>
          <a:xfrm>
            <a:off x="-39595" y="2450592"/>
            <a:ext cx="3916652" cy="261610"/>
          </a:xfrm>
          <a:prstGeom prst="rect">
            <a:avLst/>
          </a:prstGeom>
          <a:noFill/>
        </p:spPr>
        <p:txBody>
          <a:bodyPr wrap="square" rtlCol="0">
            <a:spAutoFit/>
          </a:bodyPr>
          <a:lstStyle/>
          <a:p>
            <a:r>
              <a:rPr lang="en-GB" sz="1100" dirty="0">
                <a:hlinkClick r:id="rId3"/>
              </a:rPr>
              <a:t>ardupilot.org/planner/docs/mission-planner-installation.html</a:t>
            </a:r>
            <a:endParaRPr lang="en-GB" sz="1100" dirty="0"/>
          </a:p>
        </p:txBody>
      </p:sp>
      <p:pic>
        <p:nvPicPr>
          <p:cNvPr id="15" name="Picture 14">
            <a:extLst>
              <a:ext uri="{FF2B5EF4-FFF2-40B4-BE49-F238E27FC236}">
                <a16:creationId xmlns:a16="http://schemas.microsoft.com/office/drawing/2014/main" id="{D23962CE-B2D2-DC80-17FA-72A6A6BE479D}"/>
              </a:ext>
            </a:extLst>
          </p:cNvPr>
          <p:cNvPicPr>
            <a:picLocks noChangeAspect="1"/>
          </p:cNvPicPr>
          <p:nvPr/>
        </p:nvPicPr>
        <p:blipFill>
          <a:blip r:embed="rId4"/>
          <a:stretch>
            <a:fillRect/>
          </a:stretch>
        </p:blipFill>
        <p:spPr>
          <a:xfrm>
            <a:off x="4104950" y="1104126"/>
            <a:ext cx="2570170" cy="961410"/>
          </a:xfrm>
          <a:prstGeom prst="rect">
            <a:avLst/>
          </a:prstGeom>
        </p:spPr>
      </p:pic>
      <p:cxnSp>
        <p:nvCxnSpPr>
          <p:cNvPr id="17" name="Connector: Curved 16">
            <a:extLst>
              <a:ext uri="{FF2B5EF4-FFF2-40B4-BE49-F238E27FC236}">
                <a16:creationId xmlns:a16="http://schemas.microsoft.com/office/drawing/2014/main" id="{493CA6EA-3690-BE91-F655-51BF42C91112}"/>
              </a:ext>
            </a:extLst>
          </p:cNvPr>
          <p:cNvCxnSpPr>
            <a:cxnSpLocks/>
            <a:stCxn id="9" idx="3"/>
            <a:endCxn id="15" idx="1"/>
          </p:cNvCxnSpPr>
          <p:nvPr/>
        </p:nvCxnSpPr>
        <p:spPr>
          <a:xfrm flipV="1">
            <a:off x="3765467" y="1584831"/>
            <a:ext cx="339483" cy="1"/>
          </a:xfrm>
          <a:prstGeom prst="curvedConnector3">
            <a:avLst>
              <a:gd name="adj1" fmla="val 50000"/>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C036B727-DDFF-EF98-9339-F98343632060}"/>
              </a:ext>
            </a:extLst>
          </p:cNvPr>
          <p:cNvCxnSpPr>
            <a:cxnSpLocks/>
            <a:stCxn id="15" idx="3"/>
            <a:endCxn id="1028" idx="1"/>
          </p:cNvCxnSpPr>
          <p:nvPr/>
        </p:nvCxnSpPr>
        <p:spPr>
          <a:xfrm>
            <a:off x="6675120" y="1584831"/>
            <a:ext cx="1499091" cy="480705"/>
          </a:xfrm>
          <a:prstGeom prst="curvedConnector3">
            <a:avLst>
              <a:gd name="adj1" fmla="val 50000"/>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31" name="Picture 30" descr="A screenshot of a computer&#10;&#10;Description automatically generated">
            <a:extLst>
              <a:ext uri="{FF2B5EF4-FFF2-40B4-BE49-F238E27FC236}">
                <a16:creationId xmlns:a16="http://schemas.microsoft.com/office/drawing/2014/main" id="{37096433-2E6F-F876-6752-8F6E1773256E}"/>
              </a:ext>
            </a:extLst>
          </p:cNvPr>
          <p:cNvPicPr>
            <a:picLocks noChangeAspect="1"/>
          </p:cNvPicPr>
          <p:nvPr/>
        </p:nvPicPr>
        <p:blipFill>
          <a:blip r:embed="rId5"/>
          <a:stretch>
            <a:fillRect/>
          </a:stretch>
        </p:blipFill>
        <p:spPr>
          <a:xfrm>
            <a:off x="6453529" y="3586170"/>
            <a:ext cx="2665174" cy="2083916"/>
          </a:xfrm>
          <a:prstGeom prst="rect">
            <a:avLst/>
          </a:prstGeom>
        </p:spPr>
      </p:pic>
      <p:pic>
        <p:nvPicPr>
          <p:cNvPr id="1028" name="Picture 4">
            <a:extLst>
              <a:ext uri="{FF2B5EF4-FFF2-40B4-BE49-F238E27FC236}">
                <a16:creationId xmlns:a16="http://schemas.microsoft.com/office/drawing/2014/main" id="{80989B96-5697-46E8-21A0-866D90ADD7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211" y="784333"/>
            <a:ext cx="3277125" cy="256240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or: Curved 34">
            <a:extLst>
              <a:ext uri="{FF2B5EF4-FFF2-40B4-BE49-F238E27FC236}">
                <a16:creationId xmlns:a16="http://schemas.microsoft.com/office/drawing/2014/main" id="{1BA62C14-45E4-C011-9A58-81A1537C0003}"/>
              </a:ext>
            </a:extLst>
          </p:cNvPr>
          <p:cNvCxnSpPr>
            <a:cxnSpLocks/>
            <a:stCxn id="1028" idx="2"/>
            <a:endCxn id="31" idx="3"/>
          </p:cNvCxnSpPr>
          <p:nvPr/>
        </p:nvCxnSpPr>
        <p:spPr>
          <a:xfrm rot="5400000">
            <a:off x="8825044" y="3640398"/>
            <a:ext cx="1281390" cy="694071"/>
          </a:xfrm>
          <a:prstGeom prst="curvedConnector2">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1030" name="Picture 6">
            <a:extLst>
              <a:ext uri="{FF2B5EF4-FFF2-40B4-BE49-F238E27FC236}">
                <a16:creationId xmlns:a16="http://schemas.microsoft.com/office/drawing/2014/main" id="{0115D821-479E-743C-DC7E-262CA488BC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9318" y="2840218"/>
            <a:ext cx="3168204" cy="24601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410EF41-DACF-29D0-0E72-74CDB610E9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047" y="4314078"/>
            <a:ext cx="2880741" cy="1393145"/>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or: Curved 40">
            <a:extLst>
              <a:ext uri="{FF2B5EF4-FFF2-40B4-BE49-F238E27FC236}">
                <a16:creationId xmlns:a16="http://schemas.microsoft.com/office/drawing/2014/main" id="{F99B45E4-5F56-E7C8-1C31-E544F7FB09A0}"/>
              </a:ext>
            </a:extLst>
          </p:cNvPr>
          <p:cNvCxnSpPr>
            <a:cxnSpLocks/>
            <a:stCxn id="31" idx="1"/>
            <a:endCxn id="1030" idx="3"/>
          </p:cNvCxnSpPr>
          <p:nvPr/>
        </p:nvCxnSpPr>
        <p:spPr>
          <a:xfrm rot="10800000">
            <a:off x="5257523" y="4070318"/>
            <a:ext cx="1196007" cy="557811"/>
          </a:xfrm>
          <a:prstGeom prst="curvedConnector3">
            <a:avLst>
              <a:gd name="adj1" fmla="val 50000"/>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Connector: Curved 43">
            <a:extLst>
              <a:ext uri="{FF2B5EF4-FFF2-40B4-BE49-F238E27FC236}">
                <a16:creationId xmlns:a16="http://schemas.microsoft.com/office/drawing/2014/main" id="{07D71C01-DC30-2F77-38EF-E67CF5E698DC}"/>
              </a:ext>
            </a:extLst>
          </p:cNvPr>
          <p:cNvCxnSpPr>
            <a:cxnSpLocks/>
            <a:stCxn id="1030" idx="1"/>
            <a:endCxn id="1026" idx="0"/>
          </p:cNvCxnSpPr>
          <p:nvPr/>
        </p:nvCxnSpPr>
        <p:spPr>
          <a:xfrm rot="10800000" flipV="1">
            <a:off x="1639418" y="4070316"/>
            <a:ext cx="449900" cy="243761"/>
          </a:xfrm>
          <a:prstGeom prst="curvedConnector2">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5577616"/>
      </p:ext>
    </p:extLst>
  </p:cSld>
  <p:clrMapOvr>
    <a:masterClrMapping/>
  </p:clrMapOvr>
</p:sld>
</file>

<file path=ppt/theme/theme1.xml><?xml version="1.0" encoding="utf-8"?>
<a:theme xmlns:a="http://schemas.openxmlformats.org/drawingml/2006/main" name="FlightLab">
  <a:themeElements>
    <a:clrScheme name="Bristol Colour Palette">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lightLab" id="{020D1C56-78D4-439A-82B9-8BB1EE7E9787}" vid="{EE933655-1066-4CB1-8FD9-0773006912C9}"/>
    </a:ext>
  </a:extLst>
</a:theme>
</file>

<file path=ppt/theme/theme2.xml><?xml version="1.0" encoding="utf-8"?>
<a:theme xmlns:a="http://schemas.openxmlformats.org/drawingml/2006/main" name="Weekly Repo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Questions / Problems">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No Heading Bar">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Custom Heading">
  <a:themeElements>
    <a:clrScheme name="Bristol Colour Palette">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WildDrone">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 id="{5C098488-3EF6-463A-A99D-2AEA5B4060BD}" vid="{F171CD66-B1E2-47F8-A5BA-DFF2E1D8D97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FlightLab</Template>
  <TotalTime>24076</TotalTime>
  <Words>1244</Words>
  <Application>Microsoft Office PowerPoint</Application>
  <PresentationFormat>Widescreen</PresentationFormat>
  <Paragraphs>253</Paragraphs>
  <Slides>20</Slides>
  <Notes>0</Notes>
  <HiddenSlides>1</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20</vt:i4>
      </vt:variant>
    </vt:vector>
  </HeadingPairs>
  <TitlesOfParts>
    <vt:vector size="32" baseType="lpstr">
      <vt:lpstr>Aptos</vt:lpstr>
      <vt:lpstr>Aptos Display</vt:lpstr>
      <vt:lpstr>Arial</vt:lpstr>
      <vt:lpstr>Consolas</vt:lpstr>
      <vt:lpstr>Constantia</vt:lpstr>
      <vt:lpstr>Franklin Gothic Book</vt:lpstr>
      <vt:lpstr>FlightLab</vt:lpstr>
      <vt:lpstr>Weekly Report</vt:lpstr>
      <vt:lpstr>Questions / Problems</vt:lpstr>
      <vt:lpstr>No Heading Bar</vt:lpstr>
      <vt:lpstr>Custom Heading</vt:lpstr>
      <vt:lpstr>WildDrone</vt:lpstr>
      <vt:lpstr>Mission Planner</vt:lpstr>
      <vt:lpstr>[Mission Planner Demo]</vt:lpstr>
      <vt:lpstr>Overview</vt:lpstr>
      <vt:lpstr>Background Information</vt:lpstr>
      <vt:lpstr>Mission Planner</vt:lpstr>
      <vt:lpstr>PowerPoint Presentation</vt:lpstr>
      <vt:lpstr>PowerPoint Presentation</vt:lpstr>
      <vt:lpstr>PowerPoint Presentation</vt:lpstr>
      <vt:lpstr>PowerPoint Presentation</vt:lpstr>
      <vt:lpstr>Bugfix Parameter File</vt:lpstr>
      <vt:lpstr>[SITL Waypoint Mission Demo]</vt:lpstr>
      <vt:lpstr>Simulation Setup</vt:lpstr>
      <vt:lpstr>Waypoint File Structure</vt:lpstr>
      <vt:lpstr>Mission Navigation Commands</vt:lpstr>
      <vt:lpstr>Mission Action Commands</vt:lpstr>
      <vt:lpstr>Mission Planner Tasks</vt:lpstr>
      <vt:lpstr>Mission Planner Tasks</vt:lpstr>
      <vt:lpstr>Mission Planner Tasks</vt:lpstr>
      <vt:lpstr>Mission Planner Tasks</vt:lpstr>
      <vt:lpstr>Search Patterns – The Basics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 Reid</dc:creator>
  <cp:lastModifiedBy>Sid Reid</cp:lastModifiedBy>
  <cp:revision>19</cp:revision>
  <dcterms:created xsi:type="dcterms:W3CDTF">2024-12-18T09:37:21Z</dcterms:created>
  <dcterms:modified xsi:type="dcterms:W3CDTF">2025-01-16T12:16:55Z</dcterms:modified>
</cp:coreProperties>
</file>